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  <p:sldMasterId id="2147483671" r:id="rId2"/>
  </p:sldMasterIdLst>
  <p:notesMasterIdLst>
    <p:notesMasterId r:id="rId44"/>
  </p:notesMasterIdLst>
  <p:sldIdLst>
    <p:sldId id="336" r:id="rId3"/>
    <p:sldId id="342" r:id="rId4"/>
    <p:sldId id="335" r:id="rId5"/>
    <p:sldId id="321" r:id="rId6"/>
    <p:sldId id="337" r:id="rId7"/>
    <p:sldId id="331" r:id="rId8"/>
    <p:sldId id="332" r:id="rId9"/>
    <p:sldId id="333" r:id="rId10"/>
    <p:sldId id="338" r:id="rId11"/>
    <p:sldId id="264" r:id="rId12"/>
    <p:sldId id="339" r:id="rId13"/>
    <p:sldId id="363" r:id="rId14"/>
    <p:sldId id="275" r:id="rId15"/>
    <p:sldId id="265" r:id="rId16"/>
    <p:sldId id="266" r:id="rId17"/>
    <p:sldId id="357" r:id="rId18"/>
    <p:sldId id="358" r:id="rId19"/>
    <p:sldId id="359" r:id="rId20"/>
    <p:sldId id="267" r:id="rId21"/>
    <p:sldId id="268" r:id="rId22"/>
    <p:sldId id="341" r:id="rId23"/>
    <p:sldId id="364" r:id="rId24"/>
    <p:sldId id="365" r:id="rId25"/>
    <p:sldId id="361" r:id="rId26"/>
    <p:sldId id="360" r:id="rId27"/>
    <p:sldId id="362" r:id="rId28"/>
    <p:sldId id="356" r:id="rId29"/>
    <p:sldId id="352" r:id="rId30"/>
    <p:sldId id="353" r:id="rId31"/>
    <p:sldId id="354" r:id="rId32"/>
    <p:sldId id="355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14" r:id="rId42"/>
    <p:sldId id="366" r:id="rId43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521415D9-36F7-43E2-AB2F-B90AF26B5E84}">
      <p14:sectionLst xmlns:p14="http://schemas.microsoft.com/office/powerpoint/2010/main">
        <p14:section name="Processes" id="{BA7541E0-209A-4889-AD24-B65FF2FDADE5}">
          <p14:sldIdLst>
            <p14:sldId id="336"/>
            <p14:sldId id="342"/>
            <p14:sldId id="335"/>
            <p14:sldId id="321"/>
            <p14:sldId id="337"/>
            <p14:sldId id="331"/>
            <p14:sldId id="332"/>
            <p14:sldId id="333"/>
            <p14:sldId id="338"/>
            <p14:sldId id="264"/>
            <p14:sldId id="339"/>
            <p14:sldId id="363"/>
            <p14:sldId id="275"/>
            <p14:sldId id="265"/>
            <p14:sldId id="266"/>
            <p14:sldId id="357"/>
            <p14:sldId id="358"/>
            <p14:sldId id="359"/>
            <p14:sldId id="267"/>
            <p14:sldId id="268"/>
            <p14:sldId id="341"/>
            <p14:sldId id="364"/>
            <p14:sldId id="365"/>
            <p14:sldId id="361"/>
            <p14:sldId id="360"/>
            <p14:sldId id="362"/>
            <p14:sldId id="356"/>
            <p14:sldId id="352"/>
            <p14:sldId id="353"/>
            <p14:sldId id="354"/>
            <p14:sldId id="355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14"/>
            <p14:sldId id="3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648A16F-B403-4871-82E7-494549FC5247}">
  <a:tblStyle styleId="{2648A16F-B403-4871-82E7-494549FC5247}" styleName="Table_0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25" autoAdjust="0"/>
    <p:restoredTop sz="91297" autoAdjust="0"/>
  </p:normalViewPr>
  <p:slideViewPr>
    <p:cSldViewPr>
      <p:cViewPr>
        <p:scale>
          <a:sx n="100" d="100"/>
          <a:sy n="100" d="100"/>
        </p:scale>
        <p:origin x="-96" y="-6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vrt0246\Desktop\Orange%20Projects\Smart%20Meter\Team%20PPT\Book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vrt0246\Desktop\Orange%20Projects\Smart%20Meter\Team%20PPT\Book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vrt0246\Desktop\Orange%20Projects\Smart%20Meter\Team%20PPT\Book1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vrt0246\Desktop\Orange%20Projects\Smart%20Meter\Team%20PPT\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48"/>
    </mc:Choice>
    <mc:Fallback>
      <c:style val="48"/>
    </mc:Fallback>
  </mc:AlternateContent>
  <c:chart>
    <c:title>
      <c:tx>
        <c:rich>
          <a:bodyPr/>
          <a:lstStyle/>
          <a:p>
            <a:pPr>
              <a:defRPr/>
            </a:pPr>
            <a:r>
              <a:rPr lang="fr-FR"/>
              <a:t>The average response time for  sending 1000 readings</a:t>
            </a:r>
          </a:p>
        </c:rich>
      </c:tx>
      <c:layout>
        <c:manualLayout>
          <c:xMode val="edge"/>
          <c:yMode val="edge"/>
          <c:x val="0.12804505129654445"/>
          <c:y val="0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dLbls>
            <c:txPr>
              <a:bodyPr/>
              <a:lstStyle/>
              <a:p>
                <a:pPr>
                  <a:defRPr b="1"/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Sheet1!$A$1:$A$21</c:f>
              <c:strCache>
                <c:ptCount val="21"/>
                <c:pt idx="0">
                  <c:v>Web Login</c:v>
                </c:pt>
                <c:pt idx="1">
                  <c:v>Authenticate</c:v>
                </c:pt>
                <c:pt idx="2">
                  <c:v>Meters</c:v>
                </c:pt>
                <c:pt idx="3">
                  <c:v>Meters-Add</c:v>
                </c:pt>
                <c:pt idx="4">
                  <c:v>Add Meter</c:v>
                </c:pt>
                <c:pt idx="5">
                  <c:v>Units</c:v>
                </c:pt>
                <c:pt idx="6">
                  <c:v>Add Unit</c:v>
                </c:pt>
                <c:pt idx="7">
                  <c:v>Customers</c:v>
                </c:pt>
                <c:pt idx="8">
                  <c:v>Customers-Add</c:v>
                </c:pt>
                <c:pt idx="9">
                  <c:v>Add Customer</c:v>
                </c:pt>
                <c:pt idx="10">
                  <c:v>Add Request</c:v>
                </c:pt>
                <c:pt idx="11">
                  <c:v>Readers-Add</c:v>
                </c:pt>
                <c:pt idx="12">
                  <c:v>Readers-doAdd</c:v>
                </c:pt>
                <c:pt idx="13">
                  <c:v>Workorders-Add</c:v>
                </c:pt>
                <c:pt idx="14">
                  <c:v>Workorders-Add-doAdd</c:v>
                </c:pt>
                <c:pt idx="15">
                  <c:v>Mobile Login</c:v>
                </c:pt>
                <c:pt idx="16">
                  <c:v>Check Reader Status</c:v>
                </c:pt>
                <c:pt idx="17">
                  <c:v>Add Reader</c:v>
                </c:pt>
                <c:pt idx="18">
                  <c:v>Meter Activation</c:v>
                </c:pt>
                <c:pt idx="19">
                  <c:v>Meter Confirm Activation</c:v>
                </c:pt>
                <c:pt idx="20">
                  <c:v>Send Readings</c:v>
                </c:pt>
              </c:strCache>
            </c:strRef>
          </c:cat>
          <c:val>
            <c:numRef>
              <c:f>Sheet1!$B$1:$B$21</c:f>
              <c:numCache>
                <c:formatCode>General</c:formatCode>
                <c:ptCount val="21"/>
                <c:pt idx="0">
                  <c:v>370</c:v>
                </c:pt>
                <c:pt idx="1">
                  <c:v>775</c:v>
                </c:pt>
                <c:pt idx="2">
                  <c:v>230</c:v>
                </c:pt>
                <c:pt idx="3">
                  <c:v>84</c:v>
                </c:pt>
                <c:pt idx="4">
                  <c:v>99</c:v>
                </c:pt>
                <c:pt idx="5">
                  <c:v>476</c:v>
                </c:pt>
                <c:pt idx="6">
                  <c:v>101</c:v>
                </c:pt>
                <c:pt idx="7">
                  <c:v>453</c:v>
                </c:pt>
                <c:pt idx="8">
                  <c:v>83</c:v>
                </c:pt>
                <c:pt idx="9">
                  <c:v>87</c:v>
                </c:pt>
                <c:pt idx="10">
                  <c:v>673</c:v>
                </c:pt>
                <c:pt idx="11">
                  <c:v>82</c:v>
                </c:pt>
                <c:pt idx="12">
                  <c:v>93</c:v>
                </c:pt>
                <c:pt idx="13">
                  <c:v>153</c:v>
                </c:pt>
                <c:pt idx="14">
                  <c:v>134</c:v>
                </c:pt>
                <c:pt idx="15">
                  <c:v>81</c:v>
                </c:pt>
                <c:pt idx="16">
                  <c:v>82</c:v>
                </c:pt>
                <c:pt idx="17">
                  <c:v>148</c:v>
                </c:pt>
                <c:pt idx="18">
                  <c:v>87</c:v>
                </c:pt>
                <c:pt idx="19">
                  <c:v>108</c:v>
                </c:pt>
                <c:pt idx="20">
                  <c:v>182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13979136"/>
        <c:axId val="213982208"/>
      </c:lineChart>
      <c:catAx>
        <c:axId val="213979136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b="1"/>
            </a:pPr>
            <a:endParaRPr lang="fr-FR"/>
          </a:p>
        </c:txPr>
        <c:crossAx val="213982208"/>
        <c:crosses val="autoZero"/>
        <c:auto val="1"/>
        <c:lblAlgn val="ctr"/>
        <c:lblOffset val="100"/>
        <c:noMultiLvlLbl val="0"/>
      </c:catAx>
      <c:valAx>
        <c:axId val="21398220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200"/>
                </a:pPr>
                <a:r>
                  <a:rPr lang="fr-FR" sz="1200" b="1" i="0" baseline="0">
                    <a:effectLst/>
                  </a:rPr>
                  <a:t>Average Response Time</a:t>
                </a:r>
                <a:endParaRPr lang="fr-FR" sz="1200">
                  <a:effectLst/>
                </a:endParaRP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1397913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48"/>
    </mc:Choice>
    <mc:Fallback>
      <c:style val="48"/>
    </mc:Fallback>
  </mc:AlternateContent>
  <c:chart>
    <c:title>
      <c:tx>
        <c:rich>
          <a:bodyPr/>
          <a:lstStyle/>
          <a:p>
            <a:pPr>
              <a:defRPr/>
            </a:pPr>
            <a:r>
              <a:rPr lang="fr-FR" sz="1800" b="1" i="0" baseline="0">
                <a:effectLst/>
              </a:rPr>
              <a:t>The average response time for  sending 2000 readings</a:t>
            </a:r>
            <a:endParaRPr lang="fr-FR">
              <a:effectLst/>
            </a:endParaRPr>
          </a:p>
        </c:rich>
      </c:tx>
      <c:overlay val="0"/>
    </c:title>
    <c:autoTitleDeleted val="0"/>
    <c:plotArea>
      <c:layout/>
      <c:lineChart>
        <c:grouping val="stacked"/>
        <c:varyColors val="0"/>
        <c:ser>
          <c:idx val="0"/>
          <c:order val="0"/>
          <c:dLbls>
            <c:txPr>
              <a:bodyPr/>
              <a:lstStyle/>
              <a:p>
                <a:pPr>
                  <a:defRPr b="1"/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Sheet1!$A$25:$A$44</c:f>
              <c:strCache>
                <c:ptCount val="20"/>
                <c:pt idx="0">
                  <c:v>Web Login</c:v>
                </c:pt>
                <c:pt idx="1">
                  <c:v>Authenticate</c:v>
                </c:pt>
                <c:pt idx="2">
                  <c:v>Meters</c:v>
                </c:pt>
                <c:pt idx="3">
                  <c:v>Meters-Add</c:v>
                </c:pt>
                <c:pt idx="4">
                  <c:v>Add Meter</c:v>
                </c:pt>
                <c:pt idx="5">
                  <c:v>Units</c:v>
                </c:pt>
                <c:pt idx="6">
                  <c:v>Add Unit</c:v>
                </c:pt>
                <c:pt idx="7">
                  <c:v>Customers</c:v>
                </c:pt>
                <c:pt idx="8">
                  <c:v>Customers-Add</c:v>
                </c:pt>
                <c:pt idx="9">
                  <c:v>Add Customer</c:v>
                </c:pt>
                <c:pt idx="10">
                  <c:v>Add Request</c:v>
                </c:pt>
                <c:pt idx="11">
                  <c:v>Readers-Add</c:v>
                </c:pt>
                <c:pt idx="12">
                  <c:v>Readers-doAdd</c:v>
                </c:pt>
                <c:pt idx="13">
                  <c:v>Workorders-Add</c:v>
                </c:pt>
                <c:pt idx="14">
                  <c:v>Workorders-Add-doAdd</c:v>
                </c:pt>
                <c:pt idx="15">
                  <c:v>Mobile Login</c:v>
                </c:pt>
                <c:pt idx="16">
                  <c:v>Check Reader Status</c:v>
                </c:pt>
                <c:pt idx="17">
                  <c:v>Add Reader</c:v>
                </c:pt>
                <c:pt idx="18">
                  <c:v>Meter Activation</c:v>
                </c:pt>
                <c:pt idx="19">
                  <c:v>Meter Confirm Activation</c:v>
                </c:pt>
              </c:strCache>
            </c:strRef>
          </c:cat>
          <c:val>
            <c:numRef>
              <c:f>Sheet1!$B$25:$B$44</c:f>
              <c:numCache>
                <c:formatCode>General</c:formatCode>
                <c:ptCount val="20"/>
                <c:pt idx="0">
                  <c:v>293</c:v>
                </c:pt>
                <c:pt idx="1">
                  <c:v>1141</c:v>
                </c:pt>
                <c:pt idx="2">
                  <c:v>246</c:v>
                </c:pt>
                <c:pt idx="3">
                  <c:v>80</c:v>
                </c:pt>
                <c:pt idx="4">
                  <c:v>630</c:v>
                </c:pt>
                <c:pt idx="5">
                  <c:v>660</c:v>
                </c:pt>
                <c:pt idx="6">
                  <c:v>809</c:v>
                </c:pt>
                <c:pt idx="7">
                  <c:v>688</c:v>
                </c:pt>
                <c:pt idx="8">
                  <c:v>82</c:v>
                </c:pt>
                <c:pt idx="9">
                  <c:v>913</c:v>
                </c:pt>
                <c:pt idx="10">
                  <c:v>761</c:v>
                </c:pt>
                <c:pt idx="11">
                  <c:v>80</c:v>
                </c:pt>
                <c:pt idx="12">
                  <c:v>744</c:v>
                </c:pt>
                <c:pt idx="13">
                  <c:v>137</c:v>
                </c:pt>
                <c:pt idx="14">
                  <c:v>92</c:v>
                </c:pt>
                <c:pt idx="15">
                  <c:v>76</c:v>
                </c:pt>
                <c:pt idx="16">
                  <c:v>93</c:v>
                </c:pt>
                <c:pt idx="17">
                  <c:v>108</c:v>
                </c:pt>
                <c:pt idx="18">
                  <c:v>78</c:v>
                </c:pt>
                <c:pt idx="19">
                  <c:v>92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1450240"/>
        <c:axId val="221451776"/>
      </c:lineChart>
      <c:catAx>
        <c:axId val="221450240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b="1"/>
            </a:pPr>
            <a:endParaRPr lang="fr-FR"/>
          </a:p>
        </c:txPr>
        <c:crossAx val="221451776"/>
        <c:crosses val="autoZero"/>
        <c:auto val="1"/>
        <c:lblAlgn val="ctr"/>
        <c:lblOffset val="100"/>
        <c:noMultiLvlLbl val="0"/>
      </c:catAx>
      <c:valAx>
        <c:axId val="22145177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fr-FR"/>
                  <a:t>Average</a:t>
                </a:r>
                <a:r>
                  <a:rPr lang="fr-FR" baseline="0"/>
                  <a:t> Response Time</a:t>
                </a:r>
                <a:endParaRPr lang="fr-FR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2145024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48"/>
    </mc:Choice>
    <mc:Fallback>
      <c:style val="48"/>
    </mc:Fallback>
  </mc:AlternateContent>
  <c:chart>
    <c:title>
      <c:tx>
        <c:rich>
          <a:bodyPr/>
          <a:lstStyle/>
          <a:p>
            <a:pPr>
              <a:defRPr/>
            </a:pPr>
            <a:r>
              <a:rPr lang="fr-FR" sz="1800" b="1" i="0" baseline="0">
                <a:effectLst/>
              </a:rPr>
              <a:t>The average response time for  sending 3000 readings</a:t>
            </a:r>
            <a:endParaRPr lang="fr-FR">
              <a:effectLst/>
            </a:endParaRPr>
          </a:p>
        </c:rich>
      </c:tx>
      <c:overlay val="0"/>
    </c:title>
    <c:autoTitleDeleted val="0"/>
    <c:plotArea>
      <c:layout/>
      <c:lineChart>
        <c:grouping val="stacked"/>
        <c:varyColors val="0"/>
        <c:ser>
          <c:idx val="0"/>
          <c:order val="0"/>
          <c:dLbls>
            <c:txPr>
              <a:bodyPr/>
              <a:lstStyle/>
              <a:p>
                <a:pPr>
                  <a:defRPr b="1"/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Sheet1!$A$49:$A$69</c:f>
              <c:strCache>
                <c:ptCount val="21"/>
                <c:pt idx="0">
                  <c:v>Web Login</c:v>
                </c:pt>
                <c:pt idx="1">
                  <c:v>Authenticate</c:v>
                </c:pt>
                <c:pt idx="2">
                  <c:v>Meters</c:v>
                </c:pt>
                <c:pt idx="3">
                  <c:v>Meters-Add</c:v>
                </c:pt>
                <c:pt idx="4">
                  <c:v>Add Meter</c:v>
                </c:pt>
                <c:pt idx="5">
                  <c:v>Units</c:v>
                </c:pt>
                <c:pt idx="6">
                  <c:v>Add Unit</c:v>
                </c:pt>
                <c:pt idx="7">
                  <c:v>Customers</c:v>
                </c:pt>
                <c:pt idx="8">
                  <c:v>Customers-Add</c:v>
                </c:pt>
                <c:pt idx="9">
                  <c:v>Add Customer</c:v>
                </c:pt>
                <c:pt idx="10">
                  <c:v>Add Request</c:v>
                </c:pt>
                <c:pt idx="11">
                  <c:v>Readers-Add</c:v>
                </c:pt>
                <c:pt idx="12">
                  <c:v>Readers-doAdd</c:v>
                </c:pt>
                <c:pt idx="13">
                  <c:v>Workorders-Add</c:v>
                </c:pt>
                <c:pt idx="14">
                  <c:v>Workorders-Add-doAdd</c:v>
                </c:pt>
                <c:pt idx="15">
                  <c:v>Mobile Login</c:v>
                </c:pt>
                <c:pt idx="16">
                  <c:v>Check Reader Status</c:v>
                </c:pt>
                <c:pt idx="17">
                  <c:v>Add Reader</c:v>
                </c:pt>
                <c:pt idx="18">
                  <c:v>Meter Activation</c:v>
                </c:pt>
                <c:pt idx="19">
                  <c:v>Meter Confirm Activation</c:v>
                </c:pt>
                <c:pt idx="20">
                  <c:v>Send Readings</c:v>
                </c:pt>
              </c:strCache>
            </c:strRef>
          </c:cat>
          <c:val>
            <c:numRef>
              <c:f>Sheet1!$B$49:$B$69</c:f>
              <c:numCache>
                <c:formatCode>General</c:formatCode>
                <c:ptCount val="21"/>
                <c:pt idx="0">
                  <c:v>361</c:v>
                </c:pt>
                <c:pt idx="1">
                  <c:v>1349</c:v>
                </c:pt>
                <c:pt idx="2">
                  <c:v>520</c:v>
                </c:pt>
                <c:pt idx="3">
                  <c:v>79</c:v>
                </c:pt>
                <c:pt idx="4">
                  <c:v>619</c:v>
                </c:pt>
                <c:pt idx="5">
                  <c:v>784</c:v>
                </c:pt>
                <c:pt idx="6">
                  <c:v>941</c:v>
                </c:pt>
                <c:pt idx="7">
                  <c:v>947</c:v>
                </c:pt>
                <c:pt idx="8">
                  <c:v>79</c:v>
                </c:pt>
                <c:pt idx="9">
                  <c:v>1053</c:v>
                </c:pt>
                <c:pt idx="10">
                  <c:v>882</c:v>
                </c:pt>
                <c:pt idx="11">
                  <c:v>82</c:v>
                </c:pt>
                <c:pt idx="12">
                  <c:v>1046</c:v>
                </c:pt>
                <c:pt idx="13">
                  <c:v>145</c:v>
                </c:pt>
                <c:pt idx="14">
                  <c:v>88</c:v>
                </c:pt>
                <c:pt idx="15">
                  <c:v>79</c:v>
                </c:pt>
                <c:pt idx="16">
                  <c:v>78</c:v>
                </c:pt>
                <c:pt idx="17">
                  <c:v>97</c:v>
                </c:pt>
                <c:pt idx="18">
                  <c:v>79</c:v>
                </c:pt>
                <c:pt idx="19">
                  <c:v>89</c:v>
                </c:pt>
                <c:pt idx="20">
                  <c:v>185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1469696"/>
        <c:axId val="221496064"/>
      </c:lineChart>
      <c:catAx>
        <c:axId val="221469696"/>
        <c:scaling>
          <c:orientation val="minMax"/>
        </c:scaling>
        <c:delete val="0"/>
        <c:axPos val="b"/>
        <c:majorTickMark val="none"/>
        <c:minorTickMark val="none"/>
        <c:tickLblPos val="nextTo"/>
        <c:crossAx val="221496064"/>
        <c:crosses val="autoZero"/>
        <c:auto val="1"/>
        <c:lblAlgn val="ctr"/>
        <c:lblOffset val="100"/>
        <c:noMultiLvlLbl val="0"/>
      </c:catAx>
      <c:valAx>
        <c:axId val="22149606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200"/>
                </a:pPr>
                <a:r>
                  <a:rPr lang="fr-FR" sz="1200" b="1" i="0" baseline="0">
                    <a:effectLst/>
                  </a:rPr>
                  <a:t>Average Response Time</a:t>
                </a:r>
                <a:endParaRPr lang="fr-FR" sz="1200">
                  <a:effectLst/>
                </a:endParaRP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21469696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48"/>
    </mc:Choice>
    <mc:Fallback>
      <c:style val="48"/>
    </mc:Fallback>
  </mc:AlternateContent>
  <c:chart>
    <c:title>
      <c:tx>
        <c:rich>
          <a:bodyPr/>
          <a:lstStyle/>
          <a:p>
            <a:pPr>
              <a:defRPr/>
            </a:pPr>
            <a:r>
              <a:rPr lang="fr-FR" sz="1800" b="1" i="0" baseline="0">
                <a:effectLst/>
              </a:rPr>
              <a:t>The average response time for  sending 4000 readings</a:t>
            </a:r>
            <a:endParaRPr lang="fr-FR">
              <a:effectLst/>
            </a:endParaRPr>
          </a:p>
        </c:rich>
      </c:tx>
      <c:overlay val="0"/>
    </c:title>
    <c:autoTitleDeleted val="0"/>
    <c:plotArea>
      <c:layout/>
      <c:lineChart>
        <c:grouping val="stacked"/>
        <c:varyColors val="0"/>
        <c:ser>
          <c:idx val="0"/>
          <c:order val="0"/>
          <c:dLbls>
            <c:txPr>
              <a:bodyPr/>
              <a:lstStyle/>
              <a:p>
                <a:pPr>
                  <a:defRPr b="1"/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Sheet1!$A$72:$A$91</c:f>
              <c:strCache>
                <c:ptCount val="20"/>
                <c:pt idx="0">
                  <c:v>Web Login</c:v>
                </c:pt>
                <c:pt idx="1">
                  <c:v>Authenticate</c:v>
                </c:pt>
                <c:pt idx="2">
                  <c:v>Meters</c:v>
                </c:pt>
                <c:pt idx="3">
                  <c:v>Meters-Add</c:v>
                </c:pt>
                <c:pt idx="4">
                  <c:v>Add Meter</c:v>
                </c:pt>
                <c:pt idx="5">
                  <c:v>Units</c:v>
                </c:pt>
                <c:pt idx="6">
                  <c:v>Add Unit</c:v>
                </c:pt>
                <c:pt idx="7">
                  <c:v>Customers</c:v>
                </c:pt>
                <c:pt idx="8">
                  <c:v>Customers-Add</c:v>
                </c:pt>
                <c:pt idx="9">
                  <c:v>Add Customer</c:v>
                </c:pt>
                <c:pt idx="10">
                  <c:v>Add Request</c:v>
                </c:pt>
                <c:pt idx="11">
                  <c:v>Readers-Add</c:v>
                </c:pt>
                <c:pt idx="12">
                  <c:v>Readers-doAdd</c:v>
                </c:pt>
                <c:pt idx="13">
                  <c:v>Workorders-Add</c:v>
                </c:pt>
                <c:pt idx="14">
                  <c:v>Workorders-Add-doAdd</c:v>
                </c:pt>
                <c:pt idx="15">
                  <c:v>Mobile Login</c:v>
                </c:pt>
                <c:pt idx="16">
                  <c:v>Check Reader Status</c:v>
                </c:pt>
                <c:pt idx="17">
                  <c:v>Add Reader</c:v>
                </c:pt>
                <c:pt idx="18">
                  <c:v>Meter Activation</c:v>
                </c:pt>
                <c:pt idx="19">
                  <c:v>Meter Confirm Activation</c:v>
                </c:pt>
              </c:strCache>
            </c:strRef>
          </c:cat>
          <c:val>
            <c:numRef>
              <c:f>Sheet1!$B$72:$B$91</c:f>
              <c:numCache>
                <c:formatCode>General</c:formatCode>
                <c:ptCount val="20"/>
                <c:pt idx="0">
                  <c:v>2538</c:v>
                </c:pt>
                <c:pt idx="1">
                  <c:v>3198</c:v>
                </c:pt>
                <c:pt idx="2">
                  <c:v>1830</c:v>
                </c:pt>
                <c:pt idx="3">
                  <c:v>1405</c:v>
                </c:pt>
                <c:pt idx="4">
                  <c:v>664</c:v>
                </c:pt>
                <c:pt idx="5">
                  <c:v>1405</c:v>
                </c:pt>
                <c:pt idx="6">
                  <c:v>306</c:v>
                </c:pt>
                <c:pt idx="7">
                  <c:v>1581</c:v>
                </c:pt>
                <c:pt idx="8">
                  <c:v>629</c:v>
                </c:pt>
                <c:pt idx="9">
                  <c:v>933</c:v>
                </c:pt>
                <c:pt idx="10">
                  <c:v>3353</c:v>
                </c:pt>
                <c:pt idx="11">
                  <c:v>831</c:v>
                </c:pt>
                <c:pt idx="12">
                  <c:v>933</c:v>
                </c:pt>
                <c:pt idx="13">
                  <c:v>1447</c:v>
                </c:pt>
                <c:pt idx="14">
                  <c:v>1547</c:v>
                </c:pt>
                <c:pt idx="15">
                  <c:v>1293</c:v>
                </c:pt>
                <c:pt idx="16">
                  <c:v>1096</c:v>
                </c:pt>
                <c:pt idx="17">
                  <c:v>2165</c:v>
                </c:pt>
                <c:pt idx="18">
                  <c:v>1547</c:v>
                </c:pt>
                <c:pt idx="19">
                  <c:v>4088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1550080"/>
        <c:axId val="221551616"/>
      </c:lineChart>
      <c:catAx>
        <c:axId val="221550080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b="1"/>
            </a:pPr>
            <a:endParaRPr lang="fr-FR"/>
          </a:p>
        </c:txPr>
        <c:crossAx val="221551616"/>
        <c:crosses val="autoZero"/>
        <c:auto val="1"/>
        <c:lblAlgn val="ctr"/>
        <c:lblOffset val="100"/>
        <c:noMultiLvlLbl val="0"/>
      </c:catAx>
      <c:valAx>
        <c:axId val="22155161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200"/>
                </a:pPr>
                <a:r>
                  <a:rPr lang="fr-FR" sz="1200" b="1" i="0" baseline="0">
                    <a:effectLst/>
                  </a:rPr>
                  <a:t>Average Response Time</a:t>
                </a:r>
                <a:endParaRPr lang="fr-FR" sz="1200">
                  <a:effectLst/>
                </a:endParaRP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21550080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464D52-75BC-4E6C-BBFD-7B45A4B63638}" type="doc">
      <dgm:prSet loTypeId="urn:microsoft.com/office/officeart/2005/8/layout/hierarchy3" loCatId="hierarchy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fr-FR"/>
        </a:p>
      </dgm:t>
    </dgm:pt>
    <dgm:pt modelId="{CF02AC71-D23E-4B78-BC4D-3037162C4C0F}">
      <dgm:prSet phldrT="[Text]"/>
      <dgm:spPr/>
      <dgm:t>
        <a:bodyPr/>
        <a:lstStyle/>
        <a:p>
          <a:r>
            <a:rPr lang="en-US" dirty="0" smtClean="0">
              <a:latin typeface="Helvetica 75 Bold" pitchFamily="2" charset="0"/>
            </a:rPr>
            <a:t>Functional Testing</a:t>
          </a:r>
          <a:endParaRPr lang="fr-FR" dirty="0">
            <a:latin typeface="Helvetica 75 Bold" pitchFamily="2" charset="0"/>
          </a:endParaRPr>
        </a:p>
      </dgm:t>
    </dgm:pt>
    <dgm:pt modelId="{2E49918B-D0FD-4F5E-B392-C84FA53093B8}" type="parTrans" cxnId="{830C6091-A097-47B6-98C4-F651454BEF7D}">
      <dgm:prSet/>
      <dgm:spPr/>
      <dgm:t>
        <a:bodyPr/>
        <a:lstStyle/>
        <a:p>
          <a:endParaRPr lang="fr-FR"/>
        </a:p>
      </dgm:t>
    </dgm:pt>
    <dgm:pt modelId="{C9D2246D-B6B8-4857-8888-3CDCE8D5AB61}" type="sibTrans" cxnId="{830C6091-A097-47B6-98C4-F651454BEF7D}">
      <dgm:prSet/>
      <dgm:spPr/>
      <dgm:t>
        <a:bodyPr/>
        <a:lstStyle/>
        <a:p>
          <a:endParaRPr lang="fr-FR"/>
        </a:p>
      </dgm:t>
    </dgm:pt>
    <dgm:pt modelId="{55C0F9E2-2531-40CE-A8D8-A17A591304E3}">
      <dgm:prSet phldrT="[Text]"/>
      <dgm:spPr/>
      <dgm:t>
        <a:bodyPr/>
        <a:lstStyle/>
        <a:p>
          <a:r>
            <a:rPr lang="en-US" dirty="0" smtClean="0">
              <a:latin typeface="Helvetica 75 Bold" pitchFamily="2" charset="0"/>
            </a:rPr>
            <a:t>Non-Functional Test</a:t>
          </a:r>
          <a:endParaRPr lang="fr-FR" dirty="0">
            <a:latin typeface="Helvetica 75 Bold" pitchFamily="2" charset="0"/>
          </a:endParaRPr>
        </a:p>
      </dgm:t>
    </dgm:pt>
    <dgm:pt modelId="{25834A01-950B-4299-BC0A-F75A722C79EA}" type="parTrans" cxnId="{CD6F82C2-6FFC-4D19-9D41-D123864D47F9}">
      <dgm:prSet/>
      <dgm:spPr/>
      <dgm:t>
        <a:bodyPr/>
        <a:lstStyle/>
        <a:p>
          <a:endParaRPr lang="fr-FR"/>
        </a:p>
      </dgm:t>
    </dgm:pt>
    <dgm:pt modelId="{32B990C0-8D45-499B-AD0E-6297B284B82D}" type="sibTrans" cxnId="{CD6F82C2-6FFC-4D19-9D41-D123864D47F9}">
      <dgm:prSet/>
      <dgm:spPr/>
      <dgm:t>
        <a:bodyPr/>
        <a:lstStyle/>
        <a:p>
          <a:endParaRPr lang="fr-FR"/>
        </a:p>
      </dgm:t>
    </dgm:pt>
    <dgm:pt modelId="{A992DED8-D3AA-4D54-94EF-A27D54DC49FE}">
      <dgm:prSet phldrT="[Text]" custT="1"/>
      <dgm:spPr/>
      <dgm:t>
        <a:bodyPr/>
        <a:lstStyle/>
        <a:p>
          <a:r>
            <a:rPr lang="en-US" sz="1400" dirty="0" smtClean="0">
              <a:latin typeface="Helvetica 75 Bold" pitchFamily="2" charset="0"/>
            </a:rPr>
            <a:t>Performance Testing </a:t>
          </a:r>
          <a:endParaRPr lang="fr-FR" sz="1400" dirty="0">
            <a:latin typeface="Helvetica 75 Bold" pitchFamily="2" charset="0"/>
          </a:endParaRPr>
        </a:p>
      </dgm:t>
    </dgm:pt>
    <dgm:pt modelId="{DA687237-35B5-46B2-A66F-B33D1F6BBA2A}" type="parTrans" cxnId="{02E524E3-F8A6-4276-A5E6-B244EDE97D02}">
      <dgm:prSet/>
      <dgm:spPr/>
      <dgm:t>
        <a:bodyPr/>
        <a:lstStyle/>
        <a:p>
          <a:endParaRPr lang="fr-FR">
            <a:latin typeface="Helvetica 75 Bold" pitchFamily="2" charset="0"/>
          </a:endParaRPr>
        </a:p>
      </dgm:t>
    </dgm:pt>
    <dgm:pt modelId="{9D313F3B-BD67-4927-BD46-58D7B2131140}" type="sibTrans" cxnId="{02E524E3-F8A6-4276-A5E6-B244EDE97D02}">
      <dgm:prSet/>
      <dgm:spPr/>
      <dgm:t>
        <a:bodyPr/>
        <a:lstStyle/>
        <a:p>
          <a:endParaRPr lang="fr-FR"/>
        </a:p>
      </dgm:t>
    </dgm:pt>
    <dgm:pt modelId="{B45FBE77-703B-4D0B-9B36-C95C2BF0054D}">
      <dgm:prSet phldrT="[Text]" custT="1"/>
      <dgm:spPr/>
      <dgm:t>
        <a:bodyPr/>
        <a:lstStyle/>
        <a:p>
          <a:r>
            <a:rPr lang="en-US" sz="1400" dirty="0" smtClean="0">
              <a:latin typeface="Helvetica 75 Bold" pitchFamily="2" charset="0"/>
            </a:rPr>
            <a:t>Acceptance Testing  </a:t>
          </a:r>
          <a:endParaRPr lang="fr-FR" sz="1400" dirty="0">
            <a:latin typeface="Helvetica 75 Bold" pitchFamily="2" charset="0"/>
          </a:endParaRPr>
        </a:p>
      </dgm:t>
    </dgm:pt>
    <dgm:pt modelId="{BDD5428D-2A31-4D42-9F0B-E820677794C7}" type="parTrans" cxnId="{90851A30-41B0-44C1-AFBE-E4DB7051F0FA}">
      <dgm:prSet/>
      <dgm:spPr/>
      <dgm:t>
        <a:bodyPr/>
        <a:lstStyle/>
        <a:p>
          <a:endParaRPr lang="fr-FR">
            <a:latin typeface="Helvetica 75 Bold" pitchFamily="2" charset="0"/>
          </a:endParaRPr>
        </a:p>
      </dgm:t>
    </dgm:pt>
    <dgm:pt modelId="{D552BDBD-3434-48E0-A6A9-26973831063E}" type="sibTrans" cxnId="{90851A30-41B0-44C1-AFBE-E4DB7051F0FA}">
      <dgm:prSet/>
      <dgm:spPr/>
      <dgm:t>
        <a:bodyPr/>
        <a:lstStyle/>
        <a:p>
          <a:endParaRPr lang="fr-FR"/>
        </a:p>
      </dgm:t>
    </dgm:pt>
    <dgm:pt modelId="{E5389A40-8715-414E-B99F-1962806C4AF0}">
      <dgm:prSet phldrT="[Text]"/>
      <dgm:spPr/>
      <dgm:t>
        <a:bodyPr/>
        <a:lstStyle/>
        <a:p>
          <a:r>
            <a:rPr lang="en-US" dirty="0" smtClean="0">
              <a:latin typeface="Helvetica 75 Bold" pitchFamily="2" charset="0"/>
            </a:rPr>
            <a:t>Change Based</a:t>
          </a:r>
          <a:endParaRPr lang="fr-FR" dirty="0">
            <a:latin typeface="Helvetica 75 Bold" pitchFamily="2" charset="0"/>
          </a:endParaRPr>
        </a:p>
      </dgm:t>
    </dgm:pt>
    <dgm:pt modelId="{17A91F2E-04B4-4A0A-B895-AA41C793205C}" type="parTrans" cxnId="{6DF6E52D-2A65-429F-A1B0-ED26E59C8172}">
      <dgm:prSet/>
      <dgm:spPr/>
      <dgm:t>
        <a:bodyPr/>
        <a:lstStyle/>
        <a:p>
          <a:endParaRPr lang="fr-FR"/>
        </a:p>
      </dgm:t>
    </dgm:pt>
    <dgm:pt modelId="{7C3FEFD5-D49E-4F57-BCB8-D9FA65BA5038}" type="sibTrans" cxnId="{6DF6E52D-2A65-429F-A1B0-ED26E59C8172}">
      <dgm:prSet/>
      <dgm:spPr/>
      <dgm:t>
        <a:bodyPr/>
        <a:lstStyle/>
        <a:p>
          <a:endParaRPr lang="fr-FR"/>
        </a:p>
      </dgm:t>
    </dgm:pt>
    <dgm:pt modelId="{B2632798-40E2-49C8-9374-5BBB1AC86864}">
      <dgm:prSet custT="1"/>
      <dgm:spPr/>
      <dgm:t>
        <a:bodyPr/>
        <a:lstStyle/>
        <a:p>
          <a:r>
            <a:rPr lang="en-US" sz="1400" dirty="0" smtClean="0">
              <a:latin typeface="Helvetica 75 Bold" pitchFamily="2" charset="0"/>
            </a:rPr>
            <a:t>Usability Testing</a:t>
          </a:r>
          <a:endParaRPr lang="fr-FR" sz="1400" dirty="0">
            <a:latin typeface="Helvetica 75 Bold" pitchFamily="2" charset="0"/>
          </a:endParaRPr>
        </a:p>
      </dgm:t>
    </dgm:pt>
    <dgm:pt modelId="{CD3F7614-D2C1-43DB-B3FC-B70465DE3F45}" type="parTrans" cxnId="{B339774E-2A2C-4DC5-880B-4EBE3323976D}">
      <dgm:prSet/>
      <dgm:spPr/>
      <dgm:t>
        <a:bodyPr/>
        <a:lstStyle/>
        <a:p>
          <a:endParaRPr lang="fr-FR">
            <a:latin typeface="Helvetica 75 Bold" pitchFamily="2" charset="0"/>
          </a:endParaRPr>
        </a:p>
      </dgm:t>
    </dgm:pt>
    <dgm:pt modelId="{9C4CB81A-97AE-4652-ADF6-3B49D1D7180C}" type="sibTrans" cxnId="{B339774E-2A2C-4DC5-880B-4EBE3323976D}">
      <dgm:prSet/>
      <dgm:spPr/>
      <dgm:t>
        <a:bodyPr/>
        <a:lstStyle/>
        <a:p>
          <a:endParaRPr lang="fr-FR"/>
        </a:p>
      </dgm:t>
    </dgm:pt>
    <dgm:pt modelId="{5F318252-050D-469B-906B-90B9A4260DFC}">
      <dgm:prSet custT="1"/>
      <dgm:spPr/>
      <dgm:t>
        <a:bodyPr/>
        <a:lstStyle/>
        <a:p>
          <a:pPr algn="ctr"/>
          <a:r>
            <a:rPr lang="en-US" sz="1400" dirty="0" smtClean="0">
              <a:latin typeface="Helvetica 75 Bold" pitchFamily="2" charset="0"/>
            </a:rPr>
            <a:t>Re-Testing</a:t>
          </a:r>
          <a:endParaRPr lang="fr-FR" sz="1400" dirty="0">
            <a:latin typeface="Helvetica 75 Bold" pitchFamily="2" charset="0"/>
          </a:endParaRPr>
        </a:p>
      </dgm:t>
    </dgm:pt>
    <dgm:pt modelId="{CDE45B12-4D58-4825-B31C-6B42223B789B}" type="parTrans" cxnId="{4B80BDD5-9B1D-4457-9A0F-616CD8F282DD}">
      <dgm:prSet/>
      <dgm:spPr/>
      <dgm:t>
        <a:bodyPr/>
        <a:lstStyle/>
        <a:p>
          <a:endParaRPr lang="fr-FR">
            <a:latin typeface="Helvetica 75 Bold" pitchFamily="2" charset="0"/>
          </a:endParaRPr>
        </a:p>
      </dgm:t>
    </dgm:pt>
    <dgm:pt modelId="{8B12ED92-30F7-4B21-A938-0A4E2C801F88}" type="sibTrans" cxnId="{4B80BDD5-9B1D-4457-9A0F-616CD8F282DD}">
      <dgm:prSet/>
      <dgm:spPr/>
      <dgm:t>
        <a:bodyPr/>
        <a:lstStyle/>
        <a:p>
          <a:endParaRPr lang="fr-FR"/>
        </a:p>
      </dgm:t>
    </dgm:pt>
    <dgm:pt modelId="{78BD9670-B740-4B1E-9091-9B4F55967426}">
      <dgm:prSet custT="1"/>
      <dgm:spPr/>
      <dgm:t>
        <a:bodyPr/>
        <a:lstStyle/>
        <a:p>
          <a:pPr algn="ctr"/>
          <a:r>
            <a:rPr lang="en-US" sz="1400" dirty="0" smtClean="0">
              <a:latin typeface="Helvetica 75 Bold" pitchFamily="2" charset="0"/>
            </a:rPr>
            <a:t>Regression</a:t>
          </a:r>
          <a:endParaRPr lang="fr-FR" sz="1400" dirty="0">
            <a:latin typeface="Helvetica 75 Bold" pitchFamily="2" charset="0"/>
          </a:endParaRPr>
        </a:p>
      </dgm:t>
    </dgm:pt>
    <dgm:pt modelId="{7A048908-E750-490F-9AB3-62124F9DA81E}" type="parTrans" cxnId="{D763D90F-4B49-4ED0-964A-06DA5A108E0C}">
      <dgm:prSet/>
      <dgm:spPr/>
      <dgm:t>
        <a:bodyPr/>
        <a:lstStyle/>
        <a:p>
          <a:endParaRPr lang="fr-FR">
            <a:latin typeface="Helvetica 75 Bold" pitchFamily="2" charset="0"/>
          </a:endParaRPr>
        </a:p>
      </dgm:t>
    </dgm:pt>
    <dgm:pt modelId="{093E02B5-5987-4FC8-874E-6E7E0A77F331}" type="sibTrans" cxnId="{D763D90F-4B49-4ED0-964A-06DA5A108E0C}">
      <dgm:prSet/>
      <dgm:spPr/>
      <dgm:t>
        <a:bodyPr/>
        <a:lstStyle/>
        <a:p>
          <a:endParaRPr lang="fr-FR"/>
        </a:p>
      </dgm:t>
    </dgm:pt>
    <dgm:pt modelId="{4CBAB875-BEC1-4061-B041-AC6CC9AA879B}">
      <dgm:prSet custT="1"/>
      <dgm:spPr/>
      <dgm:t>
        <a:bodyPr/>
        <a:lstStyle/>
        <a:p>
          <a:r>
            <a:rPr lang="en-US" sz="1400" dirty="0" smtClean="0">
              <a:latin typeface="Helvetica 75 Bold" pitchFamily="2" charset="0"/>
            </a:rPr>
            <a:t>UI Testing</a:t>
          </a:r>
          <a:endParaRPr lang="fr-FR" sz="1400" dirty="0">
            <a:latin typeface="Helvetica 75 Bold" pitchFamily="2" charset="0"/>
          </a:endParaRPr>
        </a:p>
      </dgm:t>
    </dgm:pt>
    <dgm:pt modelId="{40295CA0-8E22-46AB-9BD6-FC6BF57927CE}" type="parTrans" cxnId="{3FA1A3AE-A61D-40E1-8684-CE3110B4419E}">
      <dgm:prSet/>
      <dgm:spPr/>
      <dgm:t>
        <a:bodyPr/>
        <a:lstStyle/>
        <a:p>
          <a:endParaRPr lang="fr-FR">
            <a:latin typeface="Helvetica 75 Bold" pitchFamily="2" charset="0"/>
          </a:endParaRPr>
        </a:p>
      </dgm:t>
    </dgm:pt>
    <dgm:pt modelId="{993B2702-4DC3-40D3-934F-C4CA2A3E37CE}" type="sibTrans" cxnId="{3FA1A3AE-A61D-40E1-8684-CE3110B4419E}">
      <dgm:prSet/>
      <dgm:spPr/>
      <dgm:t>
        <a:bodyPr/>
        <a:lstStyle/>
        <a:p>
          <a:endParaRPr lang="fr-FR"/>
        </a:p>
      </dgm:t>
    </dgm:pt>
    <dgm:pt modelId="{00CE7273-8DAD-481E-9932-D6280F8BC7AD}">
      <dgm:prSet custT="1"/>
      <dgm:spPr/>
      <dgm:t>
        <a:bodyPr/>
        <a:lstStyle/>
        <a:p>
          <a:r>
            <a:rPr lang="en-US" sz="1200" dirty="0" smtClean="0">
              <a:latin typeface="Helvetica 75 Bold" pitchFamily="2" charset="0"/>
            </a:rPr>
            <a:t>Localization</a:t>
          </a:r>
          <a:endParaRPr lang="fr-FR" sz="1200" dirty="0">
            <a:latin typeface="Helvetica 75 Bold" pitchFamily="2" charset="0"/>
          </a:endParaRPr>
        </a:p>
      </dgm:t>
    </dgm:pt>
    <dgm:pt modelId="{CDA9B5B0-E954-4CB3-8749-23EA317413AC}" type="parTrans" cxnId="{BB7D5CE4-2BD7-450B-B855-7A0FB853271A}">
      <dgm:prSet/>
      <dgm:spPr/>
      <dgm:t>
        <a:bodyPr/>
        <a:lstStyle/>
        <a:p>
          <a:endParaRPr lang="fr-FR">
            <a:latin typeface="Helvetica 75 Bold" pitchFamily="2" charset="0"/>
          </a:endParaRPr>
        </a:p>
      </dgm:t>
    </dgm:pt>
    <dgm:pt modelId="{C0B18245-675A-49ED-97BA-8EEC94D87F26}" type="sibTrans" cxnId="{BB7D5CE4-2BD7-450B-B855-7A0FB853271A}">
      <dgm:prSet/>
      <dgm:spPr/>
      <dgm:t>
        <a:bodyPr/>
        <a:lstStyle/>
        <a:p>
          <a:endParaRPr lang="fr-FR"/>
        </a:p>
      </dgm:t>
    </dgm:pt>
    <dgm:pt modelId="{09B7131D-CCE4-491D-9E0A-0D301DEB77C7}">
      <dgm:prSet custT="1"/>
      <dgm:spPr/>
      <dgm:t>
        <a:bodyPr/>
        <a:lstStyle/>
        <a:p>
          <a:r>
            <a:rPr lang="en-US" sz="1400" dirty="0" smtClean="0">
              <a:latin typeface="Helvetica 75 Bold" pitchFamily="2" charset="0"/>
            </a:rPr>
            <a:t>Interoperability </a:t>
          </a:r>
          <a:endParaRPr lang="fr-FR" sz="1400" dirty="0">
            <a:latin typeface="Helvetica 75 Bold" pitchFamily="2" charset="0"/>
          </a:endParaRPr>
        </a:p>
      </dgm:t>
    </dgm:pt>
    <dgm:pt modelId="{94F24E84-4BE1-48E5-B280-3CDEFB4A0141}" type="parTrans" cxnId="{DC2BC9E1-CB9B-4B8B-AC4C-44F981962E51}">
      <dgm:prSet/>
      <dgm:spPr/>
      <dgm:t>
        <a:bodyPr/>
        <a:lstStyle/>
        <a:p>
          <a:endParaRPr lang="fr-FR">
            <a:latin typeface="Helvetica 75 Bold" pitchFamily="2" charset="0"/>
          </a:endParaRPr>
        </a:p>
      </dgm:t>
    </dgm:pt>
    <dgm:pt modelId="{3B80B5F2-2DE0-4FD7-A4C8-9568298F8ADC}" type="sibTrans" cxnId="{DC2BC9E1-CB9B-4B8B-AC4C-44F981962E51}">
      <dgm:prSet/>
      <dgm:spPr/>
      <dgm:t>
        <a:bodyPr/>
        <a:lstStyle/>
        <a:p>
          <a:endParaRPr lang="fr-FR"/>
        </a:p>
      </dgm:t>
    </dgm:pt>
    <dgm:pt modelId="{28807408-D308-47CB-AB35-9114CC1868FD}">
      <dgm:prSet custT="1"/>
      <dgm:spPr/>
      <dgm:t>
        <a:bodyPr/>
        <a:lstStyle/>
        <a:p>
          <a:r>
            <a:rPr lang="en-US" sz="1400" dirty="0" err="1" smtClean="0">
              <a:latin typeface="Helvetica 75 Bold" pitchFamily="2" charset="0"/>
            </a:rPr>
            <a:t>Backend&amp;API</a:t>
          </a:r>
          <a:r>
            <a:rPr lang="en-US" sz="1300" dirty="0" smtClean="0">
              <a:latin typeface="Helvetica 75 Bold" pitchFamily="2" charset="0"/>
            </a:rPr>
            <a:t> Testing </a:t>
          </a:r>
          <a:endParaRPr lang="fr-FR" sz="1300" dirty="0">
            <a:latin typeface="Helvetica 75 Bold" pitchFamily="2" charset="0"/>
          </a:endParaRPr>
        </a:p>
      </dgm:t>
    </dgm:pt>
    <dgm:pt modelId="{FD496393-3A08-42FE-B1E6-69E98BF6CB16}" type="parTrans" cxnId="{545505F9-F66E-4DD2-90E6-122B159D0604}">
      <dgm:prSet/>
      <dgm:spPr/>
      <dgm:t>
        <a:bodyPr/>
        <a:lstStyle/>
        <a:p>
          <a:endParaRPr lang="fr-FR">
            <a:latin typeface="Helvetica 75 Bold" pitchFamily="2" charset="0"/>
          </a:endParaRPr>
        </a:p>
      </dgm:t>
    </dgm:pt>
    <dgm:pt modelId="{90086D42-30D0-4296-A724-670EAAACF7E1}" type="sibTrans" cxnId="{545505F9-F66E-4DD2-90E6-122B159D0604}">
      <dgm:prSet/>
      <dgm:spPr/>
      <dgm:t>
        <a:bodyPr/>
        <a:lstStyle/>
        <a:p>
          <a:endParaRPr lang="fr-FR"/>
        </a:p>
      </dgm:t>
    </dgm:pt>
    <dgm:pt modelId="{FBFE6A1A-B6EE-4189-AFD9-34D6C1B985D5}">
      <dgm:prSet custT="1"/>
      <dgm:spPr/>
      <dgm:t>
        <a:bodyPr/>
        <a:lstStyle/>
        <a:p>
          <a:r>
            <a:rPr lang="en-US" sz="1400" dirty="0" smtClean="0">
              <a:latin typeface="Helvetica 75 Bold" pitchFamily="2" charset="0"/>
            </a:rPr>
            <a:t>Security</a:t>
          </a:r>
          <a:r>
            <a:rPr lang="en-US" sz="1700" dirty="0" smtClean="0">
              <a:latin typeface="Helvetica 75 Bold" pitchFamily="2" charset="0"/>
            </a:rPr>
            <a:t> </a:t>
          </a:r>
          <a:r>
            <a:rPr lang="en-US" sz="1400" dirty="0" smtClean="0">
              <a:latin typeface="Helvetica 75 Bold" pitchFamily="2" charset="0"/>
            </a:rPr>
            <a:t>Testing</a:t>
          </a:r>
          <a:endParaRPr lang="fr-FR" sz="1400" dirty="0">
            <a:latin typeface="Helvetica 75 Bold" pitchFamily="2" charset="0"/>
          </a:endParaRPr>
        </a:p>
      </dgm:t>
    </dgm:pt>
    <dgm:pt modelId="{8FEE2359-A52B-4DB0-9FDC-1EA3853B7FB6}" type="parTrans" cxnId="{7038C61A-7C47-4BA2-993E-D3A12EC6BC85}">
      <dgm:prSet/>
      <dgm:spPr/>
      <dgm:t>
        <a:bodyPr/>
        <a:lstStyle/>
        <a:p>
          <a:endParaRPr lang="fr-FR">
            <a:latin typeface="Helvetica 75 Bold" pitchFamily="2" charset="0"/>
          </a:endParaRPr>
        </a:p>
      </dgm:t>
    </dgm:pt>
    <dgm:pt modelId="{1EA5DA34-CBC7-40E8-A4BB-26677EE39FEF}" type="sibTrans" cxnId="{7038C61A-7C47-4BA2-993E-D3A12EC6BC85}">
      <dgm:prSet/>
      <dgm:spPr/>
      <dgm:t>
        <a:bodyPr/>
        <a:lstStyle/>
        <a:p>
          <a:endParaRPr lang="fr-FR"/>
        </a:p>
      </dgm:t>
    </dgm:pt>
    <dgm:pt modelId="{66DB8E59-A93D-421B-A9A8-856C0441C8D8}" type="pres">
      <dgm:prSet presAssocID="{4A464D52-75BC-4E6C-BBFD-7B45A4B6363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EF1811C3-1B09-4B58-BEA2-28D6E9C38FEE}" type="pres">
      <dgm:prSet presAssocID="{CF02AC71-D23E-4B78-BC4D-3037162C4C0F}" presName="root" presStyleCnt="0"/>
      <dgm:spPr/>
      <dgm:t>
        <a:bodyPr/>
        <a:lstStyle/>
        <a:p>
          <a:endParaRPr lang="fr-FR"/>
        </a:p>
      </dgm:t>
    </dgm:pt>
    <dgm:pt modelId="{B334A37D-0D8E-4816-B34D-DA6FDCB580B1}" type="pres">
      <dgm:prSet presAssocID="{CF02AC71-D23E-4B78-BC4D-3037162C4C0F}" presName="rootComposite" presStyleCnt="0"/>
      <dgm:spPr/>
      <dgm:t>
        <a:bodyPr/>
        <a:lstStyle/>
        <a:p>
          <a:endParaRPr lang="fr-FR"/>
        </a:p>
      </dgm:t>
    </dgm:pt>
    <dgm:pt modelId="{CC201444-B600-4A19-B86F-9D45ACF50172}" type="pres">
      <dgm:prSet presAssocID="{CF02AC71-D23E-4B78-BC4D-3037162C4C0F}" presName="rootText" presStyleLbl="node1" presStyleIdx="0" presStyleCnt="3" custScaleX="292343" custLinFactNeighborX="1120"/>
      <dgm:spPr/>
      <dgm:t>
        <a:bodyPr/>
        <a:lstStyle/>
        <a:p>
          <a:endParaRPr lang="fr-FR"/>
        </a:p>
      </dgm:t>
    </dgm:pt>
    <dgm:pt modelId="{D2DF0568-2EC2-4DB9-9CAB-0F753EC4FA61}" type="pres">
      <dgm:prSet presAssocID="{CF02AC71-D23E-4B78-BC4D-3037162C4C0F}" presName="rootConnector" presStyleLbl="node1" presStyleIdx="0" presStyleCnt="3"/>
      <dgm:spPr/>
      <dgm:t>
        <a:bodyPr/>
        <a:lstStyle/>
        <a:p>
          <a:endParaRPr lang="fr-FR"/>
        </a:p>
      </dgm:t>
    </dgm:pt>
    <dgm:pt modelId="{2038A20D-8E50-44C1-A70E-367C1764D276}" type="pres">
      <dgm:prSet presAssocID="{CF02AC71-D23E-4B78-BC4D-3037162C4C0F}" presName="childShape" presStyleCnt="0"/>
      <dgm:spPr/>
      <dgm:t>
        <a:bodyPr/>
        <a:lstStyle/>
        <a:p>
          <a:endParaRPr lang="fr-FR"/>
        </a:p>
      </dgm:t>
    </dgm:pt>
    <dgm:pt modelId="{FF29A895-CE64-43AD-8509-9062AE8CF49B}" type="pres">
      <dgm:prSet presAssocID="{FD496393-3A08-42FE-B1E6-69E98BF6CB16}" presName="Name13" presStyleLbl="parChTrans1D2" presStyleIdx="0" presStyleCnt="10"/>
      <dgm:spPr/>
      <dgm:t>
        <a:bodyPr/>
        <a:lstStyle/>
        <a:p>
          <a:endParaRPr lang="fr-FR"/>
        </a:p>
      </dgm:t>
    </dgm:pt>
    <dgm:pt modelId="{E47A3EE8-EFFF-48AA-8259-D9F3ABFED69D}" type="pres">
      <dgm:prSet presAssocID="{28807408-D308-47CB-AB35-9114CC1868FD}" presName="childText" presStyleLbl="bgAcc1" presStyleIdx="0" presStyleCnt="10" custScaleX="25823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37CE24B-67DF-4DD1-8911-FCECAC17AFC3}" type="pres">
      <dgm:prSet presAssocID="{8FEE2359-A52B-4DB0-9FDC-1EA3853B7FB6}" presName="Name13" presStyleLbl="parChTrans1D2" presStyleIdx="1" presStyleCnt="10"/>
      <dgm:spPr/>
      <dgm:t>
        <a:bodyPr/>
        <a:lstStyle/>
        <a:p>
          <a:endParaRPr lang="fr-FR"/>
        </a:p>
      </dgm:t>
    </dgm:pt>
    <dgm:pt modelId="{17AD648D-449F-4DEF-8B51-35BA28F19FC1}" type="pres">
      <dgm:prSet presAssocID="{FBFE6A1A-B6EE-4189-AFD9-34D6C1B985D5}" presName="childText" presStyleLbl="bgAcc1" presStyleIdx="1" presStyleCnt="10" custScaleX="25823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512A9B-1A39-4E61-8FB6-22692BF0CF27}" type="pres">
      <dgm:prSet presAssocID="{BDD5428D-2A31-4D42-9F0B-E820677794C7}" presName="Name13" presStyleLbl="parChTrans1D2" presStyleIdx="2" presStyleCnt="10"/>
      <dgm:spPr/>
      <dgm:t>
        <a:bodyPr/>
        <a:lstStyle/>
        <a:p>
          <a:endParaRPr lang="fr-FR"/>
        </a:p>
      </dgm:t>
    </dgm:pt>
    <dgm:pt modelId="{32012A8F-14EF-4BB9-B682-EEE0C781A1A8}" type="pres">
      <dgm:prSet presAssocID="{B45FBE77-703B-4D0B-9B36-C95C2BF0054D}" presName="childText" presStyleLbl="bgAcc1" presStyleIdx="2" presStyleCnt="10" custScaleX="25843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3630E16-D16C-4786-8202-6D0052E65074}" type="pres">
      <dgm:prSet presAssocID="{55C0F9E2-2531-40CE-A8D8-A17A591304E3}" presName="root" presStyleCnt="0"/>
      <dgm:spPr/>
      <dgm:t>
        <a:bodyPr/>
        <a:lstStyle/>
        <a:p>
          <a:endParaRPr lang="fr-FR"/>
        </a:p>
      </dgm:t>
    </dgm:pt>
    <dgm:pt modelId="{298F240E-30C4-4685-99DF-DEC7D4BA8DE1}" type="pres">
      <dgm:prSet presAssocID="{55C0F9E2-2531-40CE-A8D8-A17A591304E3}" presName="rootComposite" presStyleCnt="0"/>
      <dgm:spPr/>
      <dgm:t>
        <a:bodyPr/>
        <a:lstStyle/>
        <a:p>
          <a:endParaRPr lang="fr-FR"/>
        </a:p>
      </dgm:t>
    </dgm:pt>
    <dgm:pt modelId="{F40B3C05-4491-4024-8AE7-1289EF08B2AC}" type="pres">
      <dgm:prSet presAssocID="{55C0F9E2-2531-40CE-A8D8-A17A591304E3}" presName="rootText" presStyleLbl="node1" presStyleIdx="1" presStyleCnt="3" custScaleX="267365"/>
      <dgm:spPr/>
      <dgm:t>
        <a:bodyPr/>
        <a:lstStyle/>
        <a:p>
          <a:endParaRPr lang="fr-FR"/>
        </a:p>
      </dgm:t>
    </dgm:pt>
    <dgm:pt modelId="{A3E8D53B-2C4C-48E1-9685-0F7C06C36766}" type="pres">
      <dgm:prSet presAssocID="{55C0F9E2-2531-40CE-A8D8-A17A591304E3}" presName="rootConnector" presStyleLbl="node1" presStyleIdx="1" presStyleCnt="3"/>
      <dgm:spPr/>
      <dgm:t>
        <a:bodyPr/>
        <a:lstStyle/>
        <a:p>
          <a:endParaRPr lang="fr-FR"/>
        </a:p>
      </dgm:t>
    </dgm:pt>
    <dgm:pt modelId="{6F69F612-FE44-449C-AA1D-54D43F4B8B5E}" type="pres">
      <dgm:prSet presAssocID="{55C0F9E2-2531-40CE-A8D8-A17A591304E3}" presName="childShape" presStyleCnt="0"/>
      <dgm:spPr/>
      <dgm:t>
        <a:bodyPr/>
        <a:lstStyle/>
        <a:p>
          <a:endParaRPr lang="fr-FR"/>
        </a:p>
      </dgm:t>
    </dgm:pt>
    <dgm:pt modelId="{F94CBEC9-77A1-414A-A480-9950035683B2}" type="pres">
      <dgm:prSet presAssocID="{DA687237-35B5-46B2-A66F-B33D1F6BBA2A}" presName="Name13" presStyleLbl="parChTrans1D2" presStyleIdx="3" presStyleCnt="10"/>
      <dgm:spPr/>
      <dgm:t>
        <a:bodyPr/>
        <a:lstStyle/>
        <a:p>
          <a:endParaRPr lang="fr-FR"/>
        </a:p>
      </dgm:t>
    </dgm:pt>
    <dgm:pt modelId="{1D2198E6-92B5-4F7F-A3F3-2223E81ED532}" type="pres">
      <dgm:prSet presAssocID="{A992DED8-D3AA-4D54-94EF-A27D54DC49FE}" presName="childText" presStyleLbl="bgAcc1" presStyleIdx="3" presStyleCnt="10" custScaleX="258387" custScaleY="13646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CFED21-3917-4D4E-9ED4-41EBBD658D6B}" type="pres">
      <dgm:prSet presAssocID="{40295CA0-8E22-46AB-9BD6-FC6BF57927CE}" presName="Name13" presStyleLbl="parChTrans1D2" presStyleIdx="4" presStyleCnt="10"/>
      <dgm:spPr/>
      <dgm:t>
        <a:bodyPr/>
        <a:lstStyle/>
        <a:p>
          <a:endParaRPr lang="fr-FR"/>
        </a:p>
      </dgm:t>
    </dgm:pt>
    <dgm:pt modelId="{55FE8CED-F664-4F9A-A1BC-F8F1BB858529}" type="pres">
      <dgm:prSet presAssocID="{4CBAB875-BEC1-4061-B041-AC6CC9AA879B}" presName="childText" presStyleLbl="bgAcc1" presStyleIdx="4" presStyleCnt="10" custScaleX="25823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20FA2E2-9D22-4497-8E7C-E1C9AB08109D}" type="pres">
      <dgm:prSet presAssocID="{94F24E84-4BE1-48E5-B280-3CDEFB4A0141}" presName="Name13" presStyleLbl="parChTrans1D2" presStyleIdx="5" presStyleCnt="10"/>
      <dgm:spPr/>
      <dgm:t>
        <a:bodyPr/>
        <a:lstStyle/>
        <a:p>
          <a:endParaRPr lang="fr-FR"/>
        </a:p>
      </dgm:t>
    </dgm:pt>
    <dgm:pt modelId="{4D36995D-6816-42D5-B147-9AC0222F50E8}" type="pres">
      <dgm:prSet presAssocID="{09B7131D-CCE4-491D-9E0A-0D301DEB77C7}" presName="childText" presStyleLbl="bgAcc1" presStyleIdx="5" presStyleCnt="10" custScaleX="26518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6482FAC-87D8-463A-9847-09347E9F6F8B}" type="pres">
      <dgm:prSet presAssocID="{CDA9B5B0-E954-4CB3-8749-23EA317413AC}" presName="Name13" presStyleLbl="parChTrans1D2" presStyleIdx="6" presStyleCnt="10"/>
      <dgm:spPr/>
      <dgm:t>
        <a:bodyPr/>
        <a:lstStyle/>
        <a:p>
          <a:endParaRPr lang="fr-FR"/>
        </a:p>
      </dgm:t>
    </dgm:pt>
    <dgm:pt modelId="{CE927979-BDF5-4920-AD0B-7EA1BBCCCEE5}" type="pres">
      <dgm:prSet presAssocID="{00CE7273-8DAD-481E-9932-D6280F8BC7AD}" presName="childText" presStyleLbl="bgAcc1" presStyleIdx="6" presStyleCnt="10" custScaleX="26518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518ECFC-8F7C-400F-B7CF-09DDC67BF7D0}" type="pres">
      <dgm:prSet presAssocID="{CD3F7614-D2C1-43DB-B3FC-B70465DE3F45}" presName="Name13" presStyleLbl="parChTrans1D2" presStyleIdx="7" presStyleCnt="10"/>
      <dgm:spPr/>
      <dgm:t>
        <a:bodyPr/>
        <a:lstStyle/>
        <a:p>
          <a:endParaRPr lang="fr-FR"/>
        </a:p>
      </dgm:t>
    </dgm:pt>
    <dgm:pt modelId="{02CC011E-0CC6-4027-8DE1-956653846248}" type="pres">
      <dgm:prSet presAssocID="{B2632798-40E2-49C8-9374-5BBB1AC86864}" presName="childText" presStyleLbl="bgAcc1" presStyleIdx="7" presStyleCnt="10" custScaleX="265186" custScaleY="13805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02B6937-9EA6-4C92-B500-30984E13D8B4}" type="pres">
      <dgm:prSet presAssocID="{E5389A40-8715-414E-B99F-1962806C4AF0}" presName="root" presStyleCnt="0"/>
      <dgm:spPr/>
      <dgm:t>
        <a:bodyPr/>
        <a:lstStyle/>
        <a:p>
          <a:endParaRPr lang="fr-FR"/>
        </a:p>
      </dgm:t>
    </dgm:pt>
    <dgm:pt modelId="{2480CFF5-E396-48BD-8B15-1A9249989CC5}" type="pres">
      <dgm:prSet presAssocID="{E5389A40-8715-414E-B99F-1962806C4AF0}" presName="rootComposite" presStyleCnt="0"/>
      <dgm:spPr/>
      <dgm:t>
        <a:bodyPr/>
        <a:lstStyle/>
        <a:p>
          <a:endParaRPr lang="fr-FR"/>
        </a:p>
      </dgm:t>
    </dgm:pt>
    <dgm:pt modelId="{467D2ABF-2EF4-4DA9-94B0-40F4E52B2616}" type="pres">
      <dgm:prSet presAssocID="{E5389A40-8715-414E-B99F-1962806C4AF0}" presName="rootText" presStyleLbl="node1" presStyleIdx="2" presStyleCnt="3" custScaleX="268282"/>
      <dgm:spPr/>
      <dgm:t>
        <a:bodyPr/>
        <a:lstStyle/>
        <a:p>
          <a:endParaRPr lang="fr-FR"/>
        </a:p>
      </dgm:t>
    </dgm:pt>
    <dgm:pt modelId="{AAABC453-DD35-4AEE-BC26-C1EF54667564}" type="pres">
      <dgm:prSet presAssocID="{E5389A40-8715-414E-B99F-1962806C4AF0}" presName="rootConnector" presStyleLbl="node1" presStyleIdx="2" presStyleCnt="3"/>
      <dgm:spPr/>
      <dgm:t>
        <a:bodyPr/>
        <a:lstStyle/>
        <a:p>
          <a:endParaRPr lang="fr-FR"/>
        </a:p>
      </dgm:t>
    </dgm:pt>
    <dgm:pt modelId="{904F915B-F352-4605-A90F-25182FA3F0AC}" type="pres">
      <dgm:prSet presAssocID="{E5389A40-8715-414E-B99F-1962806C4AF0}" presName="childShape" presStyleCnt="0"/>
      <dgm:spPr/>
      <dgm:t>
        <a:bodyPr/>
        <a:lstStyle/>
        <a:p>
          <a:endParaRPr lang="fr-FR"/>
        </a:p>
      </dgm:t>
    </dgm:pt>
    <dgm:pt modelId="{B1B558B9-E881-40A0-AA8D-52D1D0FF5C59}" type="pres">
      <dgm:prSet presAssocID="{CDE45B12-4D58-4825-B31C-6B42223B789B}" presName="Name13" presStyleLbl="parChTrans1D2" presStyleIdx="8" presStyleCnt="10"/>
      <dgm:spPr/>
      <dgm:t>
        <a:bodyPr/>
        <a:lstStyle/>
        <a:p>
          <a:endParaRPr lang="fr-FR"/>
        </a:p>
      </dgm:t>
    </dgm:pt>
    <dgm:pt modelId="{ECB5970C-F328-4BBB-918C-7F460F4B28E1}" type="pres">
      <dgm:prSet presAssocID="{5F318252-050D-469B-906B-90B9A4260DFC}" presName="childText" presStyleLbl="bgAcc1" presStyleIdx="8" presStyleCnt="10" custScaleX="23186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F42211-4394-4948-92A2-D1187542CEED}" type="pres">
      <dgm:prSet presAssocID="{7A048908-E750-490F-9AB3-62124F9DA81E}" presName="Name13" presStyleLbl="parChTrans1D2" presStyleIdx="9" presStyleCnt="10"/>
      <dgm:spPr/>
      <dgm:t>
        <a:bodyPr/>
        <a:lstStyle/>
        <a:p>
          <a:endParaRPr lang="fr-FR"/>
        </a:p>
      </dgm:t>
    </dgm:pt>
    <dgm:pt modelId="{98380CA1-64DB-48E9-BA14-CCB2D607F3AD}" type="pres">
      <dgm:prSet presAssocID="{78BD9670-B740-4B1E-9091-9B4F55967426}" presName="childText" presStyleLbl="bgAcc1" presStyleIdx="9" presStyleCnt="10" custScaleX="23320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4917716-F93C-478F-A1A4-EF30021286AD}" type="presOf" srcId="{FD496393-3A08-42FE-B1E6-69E98BF6CB16}" destId="{FF29A895-CE64-43AD-8509-9062AE8CF49B}" srcOrd="0" destOrd="0" presId="urn:microsoft.com/office/officeart/2005/8/layout/hierarchy3"/>
    <dgm:cxn modelId="{CD6F82C2-6FFC-4D19-9D41-D123864D47F9}" srcId="{4A464D52-75BC-4E6C-BBFD-7B45A4B63638}" destId="{55C0F9E2-2531-40CE-A8D8-A17A591304E3}" srcOrd="1" destOrd="0" parTransId="{25834A01-950B-4299-BC0A-F75A722C79EA}" sibTransId="{32B990C0-8D45-499B-AD0E-6297B284B82D}"/>
    <dgm:cxn modelId="{69A3D6B6-B0A1-4734-A40F-89DC8E91477A}" type="presOf" srcId="{09B7131D-CCE4-491D-9E0A-0D301DEB77C7}" destId="{4D36995D-6816-42D5-B147-9AC0222F50E8}" srcOrd="0" destOrd="0" presId="urn:microsoft.com/office/officeart/2005/8/layout/hierarchy3"/>
    <dgm:cxn modelId="{14510D2C-C678-4CF8-B734-2D4F9B454CFE}" type="presOf" srcId="{CDE45B12-4D58-4825-B31C-6B42223B789B}" destId="{B1B558B9-E881-40A0-AA8D-52D1D0FF5C59}" srcOrd="0" destOrd="0" presId="urn:microsoft.com/office/officeart/2005/8/layout/hierarchy3"/>
    <dgm:cxn modelId="{545505F9-F66E-4DD2-90E6-122B159D0604}" srcId="{CF02AC71-D23E-4B78-BC4D-3037162C4C0F}" destId="{28807408-D308-47CB-AB35-9114CC1868FD}" srcOrd="0" destOrd="0" parTransId="{FD496393-3A08-42FE-B1E6-69E98BF6CB16}" sibTransId="{90086D42-30D0-4296-A724-670EAAACF7E1}"/>
    <dgm:cxn modelId="{5E09A311-5A71-4495-AA28-8D8BEE8AE022}" type="presOf" srcId="{E5389A40-8715-414E-B99F-1962806C4AF0}" destId="{467D2ABF-2EF4-4DA9-94B0-40F4E52B2616}" srcOrd="0" destOrd="0" presId="urn:microsoft.com/office/officeart/2005/8/layout/hierarchy3"/>
    <dgm:cxn modelId="{5109179E-39FD-4A11-891D-14C3061B4F86}" type="presOf" srcId="{BDD5428D-2A31-4D42-9F0B-E820677794C7}" destId="{A0512A9B-1A39-4E61-8FB6-22692BF0CF27}" srcOrd="0" destOrd="0" presId="urn:microsoft.com/office/officeart/2005/8/layout/hierarchy3"/>
    <dgm:cxn modelId="{75591F49-C4DA-41A9-8E75-DD135C5F54BF}" type="presOf" srcId="{28807408-D308-47CB-AB35-9114CC1868FD}" destId="{E47A3EE8-EFFF-48AA-8259-D9F3ABFED69D}" srcOrd="0" destOrd="0" presId="urn:microsoft.com/office/officeart/2005/8/layout/hierarchy3"/>
    <dgm:cxn modelId="{0228A9AE-4514-4600-9B4F-38684F343CAE}" type="presOf" srcId="{FBFE6A1A-B6EE-4189-AFD9-34D6C1B985D5}" destId="{17AD648D-449F-4DEF-8B51-35BA28F19FC1}" srcOrd="0" destOrd="0" presId="urn:microsoft.com/office/officeart/2005/8/layout/hierarchy3"/>
    <dgm:cxn modelId="{4B80BDD5-9B1D-4457-9A0F-616CD8F282DD}" srcId="{E5389A40-8715-414E-B99F-1962806C4AF0}" destId="{5F318252-050D-469B-906B-90B9A4260DFC}" srcOrd="0" destOrd="0" parTransId="{CDE45B12-4D58-4825-B31C-6B42223B789B}" sibTransId="{8B12ED92-30F7-4B21-A938-0A4E2C801F88}"/>
    <dgm:cxn modelId="{7038C61A-7C47-4BA2-993E-D3A12EC6BC85}" srcId="{CF02AC71-D23E-4B78-BC4D-3037162C4C0F}" destId="{FBFE6A1A-B6EE-4189-AFD9-34D6C1B985D5}" srcOrd="1" destOrd="0" parTransId="{8FEE2359-A52B-4DB0-9FDC-1EA3853B7FB6}" sibTransId="{1EA5DA34-CBC7-40E8-A4BB-26677EE39FEF}"/>
    <dgm:cxn modelId="{64CC93F3-1064-4CC7-8F85-AB09205EA1C8}" type="presOf" srcId="{40295CA0-8E22-46AB-9BD6-FC6BF57927CE}" destId="{19CFED21-3917-4D4E-9ED4-41EBBD658D6B}" srcOrd="0" destOrd="0" presId="urn:microsoft.com/office/officeart/2005/8/layout/hierarchy3"/>
    <dgm:cxn modelId="{15A0937B-562D-43C5-8FD8-3D16E653261B}" type="presOf" srcId="{DA687237-35B5-46B2-A66F-B33D1F6BBA2A}" destId="{F94CBEC9-77A1-414A-A480-9950035683B2}" srcOrd="0" destOrd="0" presId="urn:microsoft.com/office/officeart/2005/8/layout/hierarchy3"/>
    <dgm:cxn modelId="{6E14149F-DB69-4B2C-A7A3-811FDA7D6AC4}" type="presOf" srcId="{55C0F9E2-2531-40CE-A8D8-A17A591304E3}" destId="{A3E8D53B-2C4C-48E1-9685-0F7C06C36766}" srcOrd="1" destOrd="0" presId="urn:microsoft.com/office/officeart/2005/8/layout/hierarchy3"/>
    <dgm:cxn modelId="{27A6FDF4-B585-4E51-8C2A-7FF90C1907E3}" type="presOf" srcId="{CF02AC71-D23E-4B78-BC4D-3037162C4C0F}" destId="{CC201444-B600-4A19-B86F-9D45ACF50172}" srcOrd="0" destOrd="0" presId="urn:microsoft.com/office/officeart/2005/8/layout/hierarchy3"/>
    <dgm:cxn modelId="{DC2BC9E1-CB9B-4B8B-AC4C-44F981962E51}" srcId="{55C0F9E2-2531-40CE-A8D8-A17A591304E3}" destId="{09B7131D-CCE4-491D-9E0A-0D301DEB77C7}" srcOrd="2" destOrd="0" parTransId="{94F24E84-4BE1-48E5-B280-3CDEFB4A0141}" sibTransId="{3B80B5F2-2DE0-4FD7-A4C8-9568298F8ADC}"/>
    <dgm:cxn modelId="{02E524E3-F8A6-4276-A5E6-B244EDE97D02}" srcId="{55C0F9E2-2531-40CE-A8D8-A17A591304E3}" destId="{A992DED8-D3AA-4D54-94EF-A27D54DC49FE}" srcOrd="0" destOrd="0" parTransId="{DA687237-35B5-46B2-A66F-B33D1F6BBA2A}" sibTransId="{9D313F3B-BD67-4927-BD46-58D7B2131140}"/>
    <dgm:cxn modelId="{CA9C158C-7003-4D8C-8520-E778419F849E}" type="presOf" srcId="{55C0F9E2-2531-40CE-A8D8-A17A591304E3}" destId="{F40B3C05-4491-4024-8AE7-1289EF08B2AC}" srcOrd="0" destOrd="0" presId="urn:microsoft.com/office/officeart/2005/8/layout/hierarchy3"/>
    <dgm:cxn modelId="{B70132E4-BF81-4A97-819B-5DABE2ED4EF0}" type="presOf" srcId="{CF02AC71-D23E-4B78-BC4D-3037162C4C0F}" destId="{D2DF0568-2EC2-4DB9-9CAB-0F753EC4FA61}" srcOrd="1" destOrd="0" presId="urn:microsoft.com/office/officeart/2005/8/layout/hierarchy3"/>
    <dgm:cxn modelId="{90851A30-41B0-44C1-AFBE-E4DB7051F0FA}" srcId="{CF02AC71-D23E-4B78-BC4D-3037162C4C0F}" destId="{B45FBE77-703B-4D0B-9B36-C95C2BF0054D}" srcOrd="2" destOrd="0" parTransId="{BDD5428D-2A31-4D42-9F0B-E820677794C7}" sibTransId="{D552BDBD-3434-48E0-A6A9-26973831063E}"/>
    <dgm:cxn modelId="{E0587F54-5AAD-489A-ABAF-BBE5CA933EE8}" type="presOf" srcId="{94F24E84-4BE1-48E5-B280-3CDEFB4A0141}" destId="{020FA2E2-9D22-4497-8E7C-E1C9AB08109D}" srcOrd="0" destOrd="0" presId="urn:microsoft.com/office/officeart/2005/8/layout/hierarchy3"/>
    <dgm:cxn modelId="{A0F01D4C-D247-47FC-8D1C-4ABDD5CCFB51}" type="presOf" srcId="{78BD9670-B740-4B1E-9091-9B4F55967426}" destId="{98380CA1-64DB-48E9-BA14-CCB2D607F3AD}" srcOrd="0" destOrd="0" presId="urn:microsoft.com/office/officeart/2005/8/layout/hierarchy3"/>
    <dgm:cxn modelId="{CDF9A673-AC9A-4253-B2A4-071F000D6BCB}" type="presOf" srcId="{CD3F7614-D2C1-43DB-B3FC-B70465DE3F45}" destId="{8518ECFC-8F7C-400F-B7CF-09DDC67BF7D0}" srcOrd="0" destOrd="0" presId="urn:microsoft.com/office/officeart/2005/8/layout/hierarchy3"/>
    <dgm:cxn modelId="{A44BE0BD-8D60-4AD0-BF19-E97A9BDB9D6E}" type="presOf" srcId="{8FEE2359-A52B-4DB0-9FDC-1EA3853B7FB6}" destId="{E37CE24B-67DF-4DD1-8911-FCECAC17AFC3}" srcOrd="0" destOrd="0" presId="urn:microsoft.com/office/officeart/2005/8/layout/hierarchy3"/>
    <dgm:cxn modelId="{516EFE0F-0079-42D5-8C1F-B718968F8B61}" type="presOf" srcId="{4CBAB875-BEC1-4061-B041-AC6CC9AA879B}" destId="{55FE8CED-F664-4F9A-A1BC-F8F1BB858529}" srcOrd="0" destOrd="0" presId="urn:microsoft.com/office/officeart/2005/8/layout/hierarchy3"/>
    <dgm:cxn modelId="{1723F140-09B0-4065-AEA2-A6BEE5A696C8}" type="presOf" srcId="{CDA9B5B0-E954-4CB3-8749-23EA317413AC}" destId="{E6482FAC-87D8-463A-9847-09347E9F6F8B}" srcOrd="0" destOrd="0" presId="urn:microsoft.com/office/officeart/2005/8/layout/hierarchy3"/>
    <dgm:cxn modelId="{6DF6E52D-2A65-429F-A1B0-ED26E59C8172}" srcId="{4A464D52-75BC-4E6C-BBFD-7B45A4B63638}" destId="{E5389A40-8715-414E-B99F-1962806C4AF0}" srcOrd="2" destOrd="0" parTransId="{17A91F2E-04B4-4A0A-B895-AA41C793205C}" sibTransId="{7C3FEFD5-D49E-4F57-BCB8-D9FA65BA5038}"/>
    <dgm:cxn modelId="{B1A441B8-660D-4A0F-BC0B-75B9A1868396}" type="presOf" srcId="{E5389A40-8715-414E-B99F-1962806C4AF0}" destId="{AAABC453-DD35-4AEE-BC26-C1EF54667564}" srcOrd="1" destOrd="0" presId="urn:microsoft.com/office/officeart/2005/8/layout/hierarchy3"/>
    <dgm:cxn modelId="{CFE44EEA-281D-4240-A672-FA07DEC4F18F}" type="presOf" srcId="{00CE7273-8DAD-481E-9932-D6280F8BC7AD}" destId="{CE927979-BDF5-4920-AD0B-7EA1BBCCCEE5}" srcOrd="0" destOrd="0" presId="urn:microsoft.com/office/officeart/2005/8/layout/hierarchy3"/>
    <dgm:cxn modelId="{830C6091-A097-47B6-98C4-F651454BEF7D}" srcId="{4A464D52-75BC-4E6C-BBFD-7B45A4B63638}" destId="{CF02AC71-D23E-4B78-BC4D-3037162C4C0F}" srcOrd="0" destOrd="0" parTransId="{2E49918B-D0FD-4F5E-B392-C84FA53093B8}" sibTransId="{C9D2246D-B6B8-4857-8888-3CDCE8D5AB61}"/>
    <dgm:cxn modelId="{B339774E-2A2C-4DC5-880B-4EBE3323976D}" srcId="{55C0F9E2-2531-40CE-A8D8-A17A591304E3}" destId="{B2632798-40E2-49C8-9374-5BBB1AC86864}" srcOrd="4" destOrd="0" parTransId="{CD3F7614-D2C1-43DB-B3FC-B70465DE3F45}" sibTransId="{9C4CB81A-97AE-4652-ADF6-3B49D1D7180C}"/>
    <dgm:cxn modelId="{3FA1A3AE-A61D-40E1-8684-CE3110B4419E}" srcId="{55C0F9E2-2531-40CE-A8D8-A17A591304E3}" destId="{4CBAB875-BEC1-4061-B041-AC6CC9AA879B}" srcOrd="1" destOrd="0" parTransId="{40295CA0-8E22-46AB-9BD6-FC6BF57927CE}" sibTransId="{993B2702-4DC3-40D3-934F-C4CA2A3E37CE}"/>
    <dgm:cxn modelId="{493425D3-B31A-49C5-8353-23653CC1F284}" type="presOf" srcId="{4A464D52-75BC-4E6C-BBFD-7B45A4B63638}" destId="{66DB8E59-A93D-421B-A9A8-856C0441C8D8}" srcOrd="0" destOrd="0" presId="urn:microsoft.com/office/officeart/2005/8/layout/hierarchy3"/>
    <dgm:cxn modelId="{6AF0CEB7-715C-481D-93D1-BCF3027C1A78}" type="presOf" srcId="{7A048908-E750-490F-9AB3-62124F9DA81E}" destId="{E4F42211-4394-4948-92A2-D1187542CEED}" srcOrd="0" destOrd="0" presId="urn:microsoft.com/office/officeart/2005/8/layout/hierarchy3"/>
    <dgm:cxn modelId="{D763D90F-4B49-4ED0-964A-06DA5A108E0C}" srcId="{E5389A40-8715-414E-B99F-1962806C4AF0}" destId="{78BD9670-B740-4B1E-9091-9B4F55967426}" srcOrd="1" destOrd="0" parTransId="{7A048908-E750-490F-9AB3-62124F9DA81E}" sibTransId="{093E02B5-5987-4FC8-874E-6E7E0A77F331}"/>
    <dgm:cxn modelId="{EAE43F0E-BAC6-4537-9AF9-B2D3170CF158}" type="presOf" srcId="{B45FBE77-703B-4D0B-9B36-C95C2BF0054D}" destId="{32012A8F-14EF-4BB9-B682-EEE0C781A1A8}" srcOrd="0" destOrd="0" presId="urn:microsoft.com/office/officeart/2005/8/layout/hierarchy3"/>
    <dgm:cxn modelId="{BB7D5CE4-2BD7-450B-B855-7A0FB853271A}" srcId="{55C0F9E2-2531-40CE-A8D8-A17A591304E3}" destId="{00CE7273-8DAD-481E-9932-D6280F8BC7AD}" srcOrd="3" destOrd="0" parTransId="{CDA9B5B0-E954-4CB3-8749-23EA317413AC}" sibTransId="{C0B18245-675A-49ED-97BA-8EEC94D87F26}"/>
    <dgm:cxn modelId="{C53451C3-D10C-4F98-8F80-C790AD3A94A9}" type="presOf" srcId="{A992DED8-D3AA-4D54-94EF-A27D54DC49FE}" destId="{1D2198E6-92B5-4F7F-A3F3-2223E81ED532}" srcOrd="0" destOrd="0" presId="urn:microsoft.com/office/officeart/2005/8/layout/hierarchy3"/>
    <dgm:cxn modelId="{707C74E2-1B9A-4BBD-9761-CBBEAA6A65D9}" type="presOf" srcId="{B2632798-40E2-49C8-9374-5BBB1AC86864}" destId="{02CC011E-0CC6-4027-8DE1-956653846248}" srcOrd="0" destOrd="0" presId="urn:microsoft.com/office/officeart/2005/8/layout/hierarchy3"/>
    <dgm:cxn modelId="{02E71184-C260-4203-89F0-D707973E7A1D}" type="presOf" srcId="{5F318252-050D-469B-906B-90B9A4260DFC}" destId="{ECB5970C-F328-4BBB-918C-7F460F4B28E1}" srcOrd="0" destOrd="0" presId="urn:microsoft.com/office/officeart/2005/8/layout/hierarchy3"/>
    <dgm:cxn modelId="{D16E1F49-5CBB-4A5B-9D79-3B73CDED406B}" type="presParOf" srcId="{66DB8E59-A93D-421B-A9A8-856C0441C8D8}" destId="{EF1811C3-1B09-4B58-BEA2-28D6E9C38FEE}" srcOrd="0" destOrd="0" presId="urn:microsoft.com/office/officeart/2005/8/layout/hierarchy3"/>
    <dgm:cxn modelId="{9B92ADE0-9ACC-451F-9A29-B12395E8B1CD}" type="presParOf" srcId="{EF1811C3-1B09-4B58-BEA2-28D6E9C38FEE}" destId="{B334A37D-0D8E-4816-B34D-DA6FDCB580B1}" srcOrd="0" destOrd="0" presId="urn:microsoft.com/office/officeart/2005/8/layout/hierarchy3"/>
    <dgm:cxn modelId="{29544DC9-7E4D-40B5-A542-E6B43EADB36B}" type="presParOf" srcId="{B334A37D-0D8E-4816-B34D-DA6FDCB580B1}" destId="{CC201444-B600-4A19-B86F-9D45ACF50172}" srcOrd="0" destOrd="0" presId="urn:microsoft.com/office/officeart/2005/8/layout/hierarchy3"/>
    <dgm:cxn modelId="{4DAE020F-FC08-4EE2-AB15-1664D2BA4096}" type="presParOf" srcId="{B334A37D-0D8E-4816-B34D-DA6FDCB580B1}" destId="{D2DF0568-2EC2-4DB9-9CAB-0F753EC4FA61}" srcOrd="1" destOrd="0" presId="urn:microsoft.com/office/officeart/2005/8/layout/hierarchy3"/>
    <dgm:cxn modelId="{BAAB7B26-A08F-4EEB-A832-4BF0EDDABF6A}" type="presParOf" srcId="{EF1811C3-1B09-4B58-BEA2-28D6E9C38FEE}" destId="{2038A20D-8E50-44C1-A70E-367C1764D276}" srcOrd="1" destOrd="0" presId="urn:microsoft.com/office/officeart/2005/8/layout/hierarchy3"/>
    <dgm:cxn modelId="{0E13A314-172E-4005-AC78-00864A4243AC}" type="presParOf" srcId="{2038A20D-8E50-44C1-A70E-367C1764D276}" destId="{FF29A895-CE64-43AD-8509-9062AE8CF49B}" srcOrd="0" destOrd="0" presId="urn:microsoft.com/office/officeart/2005/8/layout/hierarchy3"/>
    <dgm:cxn modelId="{9E2D3206-B169-4712-A6A6-EC02AD208F46}" type="presParOf" srcId="{2038A20D-8E50-44C1-A70E-367C1764D276}" destId="{E47A3EE8-EFFF-48AA-8259-D9F3ABFED69D}" srcOrd="1" destOrd="0" presId="urn:microsoft.com/office/officeart/2005/8/layout/hierarchy3"/>
    <dgm:cxn modelId="{F45B28F4-097B-4557-ADAB-73625E511380}" type="presParOf" srcId="{2038A20D-8E50-44C1-A70E-367C1764D276}" destId="{E37CE24B-67DF-4DD1-8911-FCECAC17AFC3}" srcOrd="2" destOrd="0" presId="urn:microsoft.com/office/officeart/2005/8/layout/hierarchy3"/>
    <dgm:cxn modelId="{CC039176-6453-4500-B034-5A60275D5E15}" type="presParOf" srcId="{2038A20D-8E50-44C1-A70E-367C1764D276}" destId="{17AD648D-449F-4DEF-8B51-35BA28F19FC1}" srcOrd="3" destOrd="0" presId="urn:microsoft.com/office/officeart/2005/8/layout/hierarchy3"/>
    <dgm:cxn modelId="{C18EFA68-5861-4E37-8B6A-CC3C4D42E1EF}" type="presParOf" srcId="{2038A20D-8E50-44C1-A70E-367C1764D276}" destId="{A0512A9B-1A39-4E61-8FB6-22692BF0CF27}" srcOrd="4" destOrd="0" presId="urn:microsoft.com/office/officeart/2005/8/layout/hierarchy3"/>
    <dgm:cxn modelId="{C9565662-7307-4AD1-83C3-804193ED6A1F}" type="presParOf" srcId="{2038A20D-8E50-44C1-A70E-367C1764D276}" destId="{32012A8F-14EF-4BB9-B682-EEE0C781A1A8}" srcOrd="5" destOrd="0" presId="urn:microsoft.com/office/officeart/2005/8/layout/hierarchy3"/>
    <dgm:cxn modelId="{4342D040-97D6-48B5-ACD4-E110B87F6ECD}" type="presParOf" srcId="{66DB8E59-A93D-421B-A9A8-856C0441C8D8}" destId="{73630E16-D16C-4786-8202-6D0052E65074}" srcOrd="1" destOrd="0" presId="urn:microsoft.com/office/officeart/2005/8/layout/hierarchy3"/>
    <dgm:cxn modelId="{7F04B4E7-E090-4018-A7A2-38061355712B}" type="presParOf" srcId="{73630E16-D16C-4786-8202-6D0052E65074}" destId="{298F240E-30C4-4685-99DF-DEC7D4BA8DE1}" srcOrd="0" destOrd="0" presId="urn:microsoft.com/office/officeart/2005/8/layout/hierarchy3"/>
    <dgm:cxn modelId="{583583D1-B287-4156-92DB-B3BE0F2B7AFF}" type="presParOf" srcId="{298F240E-30C4-4685-99DF-DEC7D4BA8DE1}" destId="{F40B3C05-4491-4024-8AE7-1289EF08B2AC}" srcOrd="0" destOrd="0" presId="urn:microsoft.com/office/officeart/2005/8/layout/hierarchy3"/>
    <dgm:cxn modelId="{8A2BB1F6-C0E5-4E92-9BF5-064F5B76492A}" type="presParOf" srcId="{298F240E-30C4-4685-99DF-DEC7D4BA8DE1}" destId="{A3E8D53B-2C4C-48E1-9685-0F7C06C36766}" srcOrd="1" destOrd="0" presId="urn:microsoft.com/office/officeart/2005/8/layout/hierarchy3"/>
    <dgm:cxn modelId="{EA3D9A85-5F58-4F68-9366-920016C8B2C2}" type="presParOf" srcId="{73630E16-D16C-4786-8202-6D0052E65074}" destId="{6F69F612-FE44-449C-AA1D-54D43F4B8B5E}" srcOrd="1" destOrd="0" presId="urn:microsoft.com/office/officeart/2005/8/layout/hierarchy3"/>
    <dgm:cxn modelId="{ABCA0410-BD6D-4C2A-9CB0-017216EC4442}" type="presParOf" srcId="{6F69F612-FE44-449C-AA1D-54D43F4B8B5E}" destId="{F94CBEC9-77A1-414A-A480-9950035683B2}" srcOrd="0" destOrd="0" presId="urn:microsoft.com/office/officeart/2005/8/layout/hierarchy3"/>
    <dgm:cxn modelId="{87E52532-560A-4AB5-8693-86261F006D5B}" type="presParOf" srcId="{6F69F612-FE44-449C-AA1D-54D43F4B8B5E}" destId="{1D2198E6-92B5-4F7F-A3F3-2223E81ED532}" srcOrd="1" destOrd="0" presId="urn:microsoft.com/office/officeart/2005/8/layout/hierarchy3"/>
    <dgm:cxn modelId="{626100A6-AFA7-49DD-A3D6-9FC3BC47E341}" type="presParOf" srcId="{6F69F612-FE44-449C-AA1D-54D43F4B8B5E}" destId="{19CFED21-3917-4D4E-9ED4-41EBBD658D6B}" srcOrd="2" destOrd="0" presId="urn:microsoft.com/office/officeart/2005/8/layout/hierarchy3"/>
    <dgm:cxn modelId="{560AC92C-FFE2-4C55-9FD5-F458AD8E23F2}" type="presParOf" srcId="{6F69F612-FE44-449C-AA1D-54D43F4B8B5E}" destId="{55FE8CED-F664-4F9A-A1BC-F8F1BB858529}" srcOrd="3" destOrd="0" presId="urn:microsoft.com/office/officeart/2005/8/layout/hierarchy3"/>
    <dgm:cxn modelId="{BEB3793F-F278-49AD-9831-194400E0BFB6}" type="presParOf" srcId="{6F69F612-FE44-449C-AA1D-54D43F4B8B5E}" destId="{020FA2E2-9D22-4497-8E7C-E1C9AB08109D}" srcOrd="4" destOrd="0" presId="urn:microsoft.com/office/officeart/2005/8/layout/hierarchy3"/>
    <dgm:cxn modelId="{975371D4-0B9C-4944-8479-CFD5702364FB}" type="presParOf" srcId="{6F69F612-FE44-449C-AA1D-54D43F4B8B5E}" destId="{4D36995D-6816-42D5-B147-9AC0222F50E8}" srcOrd="5" destOrd="0" presId="urn:microsoft.com/office/officeart/2005/8/layout/hierarchy3"/>
    <dgm:cxn modelId="{C35CC8FD-E408-4DE0-BC62-E39FBE5675B9}" type="presParOf" srcId="{6F69F612-FE44-449C-AA1D-54D43F4B8B5E}" destId="{E6482FAC-87D8-463A-9847-09347E9F6F8B}" srcOrd="6" destOrd="0" presId="urn:microsoft.com/office/officeart/2005/8/layout/hierarchy3"/>
    <dgm:cxn modelId="{A0E01D5D-5E15-4DAD-A0E8-2ED148867886}" type="presParOf" srcId="{6F69F612-FE44-449C-AA1D-54D43F4B8B5E}" destId="{CE927979-BDF5-4920-AD0B-7EA1BBCCCEE5}" srcOrd="7" destOrd="0" presId="urn:microsoft.com/office/officeart/2005/8/layout/hierarchy3"/>
    <dgm:cxn modelId="{763B4A34-2BCC-4506-81A1-14ED4E77DF21}" type="presParOf" srcId="{6F69F612-FE44-449C-AA1D-54D43F4B8B5E}" destId="{8518ECFC-8F7C-400F-B7CF-09DDC67BF7D0}" srcOrd="8" destOrd="0" presId="urn:microsoft.com/office/officeart/2005/8/layout/hierarchy3"/>
    <dgm:cxn modelId="{2F95C67A-65B6-4DEC-9ECF-18F07D226676}" type="presParOf" srcId="{6F69F612-FE44-449C-AA1D-54D43F4B8B5E}" destId="{02CC011E-0CC6-4027-8DE1-956653846248}" srcOrd="9" destOrd="0" presId="urn:microsoft.com/office/officeart/2005/8/layout/hierarchy3"/>
    <dgm:cxn modelId="{8673FE10-3A70-4F77-8FBE-9D696680E60D}" type="presParOf" srcId="{66DB8E59-A93D-421B-A9A8-856C0441C8D8}" destId="{702B6937-9EA6-4C92-B500-30984E13D8B4}" srcOrd="2" destOrd="0" presId="urn:microsoft.com/office/officeart/2005/8/layout/hierarchy3"/>
    <dgm:cxn modelId="{ED05B6DE-DF09-4790-B096-06E098000D55}" type="presParOf" srcId="{702B6937-9EA6-4C92-B500-30984E13D8B4}" destId="{2480CFF5-E396-48BD-8B15-1A9249989CC5}" srcOrd="0" destOrd="0" presId="urn:microsoft.com/office/officeart/2005/8/layout/hierarchy3"/>
    <dgm:cxn modelId="{69A77BB8-ECC2-4E22-9084-925BEE304609}" type="presParOf" srcId="{2480CFF5-E396-48BD-8B15-1A9249989CC5}" destId="{467D2ABF-2EF4-4DA9-94B0-40F4E52B2616}" srcOrd="0" destOrd="0" presId="urn:microsoft.com/office/officeart/2005/8/layout/hierarchy3"/>
    <dgm:cxn modelId="{5B609214-C40E-4B43-ABE7-AC5D4731770D}" type="presParOf" srcId="{2480CFF5-E396-48BD-8B15-1A9249989CC5}" destId="{AAABC453-DD35-4AEE-BC26-C1EF54667564}" srcOrd="1" destOrd="0" presId="urn:microsoft.com/office/officeart/2005/8/layout/hierarchy3"/>
    <dgm:cxn modelId="{1767A95A-8E16-4EA0-A122-973201552129}" type="presParOf" srcId="{702B6937-9EA6-4C92-B500-30984E13D8B4}" destId="{904F915B-F352-4605-A90F-25182FA3F0AC}" srcOrd="1" destOrd="0" presId="urn:microsoft.com/office/officeart/2005/8/layout/hierarchy3"/>
    <dgm:cxn modelId="{7B200A4C-AF3E-4052-B6D9-FE033BF432B2}" type="presParOf" srcId="{904F915B-F352-4605-A90F-25182FA3F0AC}" destId="{B1B558B9-E881-40A0-AA8D-52D1D0FF5C59}" srcOrd="0" destOrd="0" presId="urn:microsoft.com/office/officeart/2005/8/layout/hierarchy3"/>
    <dgm:cxn modelId="{E856AF3B-E231-4AF4-BD09-B4C856671CCD}" type="presParOf" srcId="{904F915B-F352-4605-A90F-25182FA3F0AC}" destId="{ECB5970C-F328-4BBB-918C-7F460F4B28E1}" srcOrd="1" destOrd="0" presId="urn:microsoft.com/office/officeart/2005/8/layout/hierarchy3"/>
    <dgm:cxn modelId="{437FDD96-A677-46D7-B726-C93A526C2274}" type="presParOf" srcId="{904F915B-F352-4605-A90F-25182FA3F0AC}" destId="{E4F42211-4394-4948-92A2-D1187542CEED}" srcOrd="2" destOrd="0" presId="urn:microsoft.com/office/officeart/2005/8/layout/hierarchy3"/>
    <dgm:cxn modelId="{E580A0F5-9F9C-4087-B39A-686F545E8382}" type="presParOf" srcId="{904F915B-F352-4605-A90F-25182FA3F0AC}" destId="{98380CA1-64DB-48E9-BA14-CCB2D607F3AD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201444-B600-4A19-B86F-9D45ACF50172}">
      <dsp:nvSpPr>
        <dsp:cNvPr id="0" name=""/>
        <dsp:cNvSpPr/>
      </dsp:nvSpPr>
      <dsp:spPr>
        <a:xfrm>
          <a:off x="9686" y="128824"/>
          <a:ext cx="2486368" cy="4252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Helvetica 75 Bold" pitchFamily="2" charset="0"/>
            </a:rPr>
            <a:t>Functional Testing</a:t>
          </a:r>
          <a:endParaRPr lang="fr-FR" sz="1700" kern="1200" dirty="0">
            <a:latin typeface="Helvetica 75 Bold" pitchFamily="2" charset="0"/>
          </a:endParaRPr>
        </a:p>
      </dsp:txBody>
      <dsp:txXfrm>
        <a:off x="22141" y="141279"/>
        <a:ext cx="2461458" cy="400338"/>
      </dsp:txXfrm>
    </dsp:sp>
    <dsp:sp modelId="{FF29A895-CE64-43AD-8509-9062AE8CF49B}">
      <dsp:nvSpPr>
        <dsp:cNvPr id="0" name=""/>
        <dsp:cNvSpPr/>
      </dsp:nvSpPr>
      <dsp:spPr>
        <a:xfrm>
          <a:off x="258323" y="554073"/>
          <a:ext cx="239111" cy="3189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936"/>
              </a:lnTo>
              <a:lnTo>
                <a:pt x="239111" y="318936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A3EE8-EFFF-48AA-8259-D9F3ABFED69D}">
      <dsp:nvSpPr>
        <dsp:cNvPr id="0" name=""/>
        <dsp:cNvSpPr/>
      </dsp:nvSpPr>
      <dsp:spPr>
        <a:xfrm>
          <a:off x="497434" y="660385"/>
          <a:ext cx="1757044" cy="4252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>
              <a:latin typeface="Helvetica 75 Bold" pitchFamily="2" charset="0"/>
            </a:rPr>
            <a:t>Backend&amp;API</a:t>
          </a:r>
          <a:r>
            <a:rPr lang="en-US" sz="1300" kern="1200" dirty="0" smtClean="0">
              <a:latin typeface="Helvetica 75 Bold" pitchFamily="2" charset="0"/>
            </a:rPr>
            <a:t> Testing </a:t>
          </a:r>
          <a:endParaRPr lang="fr-FR" sz="1300" kern="1200" dirty="0">
            <a:latin typeface="Helvetica 75 Bold" pitchFamily="2" charset="0"/>
          </a:endParaRPr>
        </a:p>
      </dsp:txBody>
      <dsp:txXfrm>
        <a:off x="509889" y="672840"/>
        <a:ext cx="1732134" cy="400338"/>
      </dsp:txXfrm>
    </dsp:sp>
    <dsp:sp modelId="{E37CE24B-67DF-4DD1-8911-FCECAC17AFC3}">
      <dsp:nvSpPr>
        <dsp:cNvPr id="0" name=""/>
        <dsp:cNvSpPr/>
      </dsp:nvSpPr>
      <dsp:spPr>
        <a:xfrm>
          <a:off x="258323" y="554073"/>
          <a:ext cx="239111" cy="850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0496"/>
              </a:lnTo>
              <a:lnTo>
                <a:pt x="239111" y="850496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AD648D-449F-4DEF-8B51-35BA28F19FC1}">
      <dsp:nvSpPr>
        <dsp:cNvPr id="0" name=""/>
        <dsp:cNvSpPr/>
      </dsp:nvSpPr>
      <dsp:spPr>
        <a:xfrm>
          <a:off x="497434" y="1191945"/>
          <a:ext cx="1757044" cy="4252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Helvetica 75 Bold" pitchFamily="2" charset="0"/>
            </a:rPr>
            <a:t>Security</a:t>
          </a:r>
          <a:r>
            <a:rPr lang="en-US" sz="1700" kern="1200" dirty="0" smtClean="0">
              <a:latin typeface="Helvetica 75 Bold" pitchFamily="2" charset="0"/>
            </a:rPr>
            <a:t> </a:t>
          </a:r>
          <a:r>
            <a:rPr lang="en-US" sz="1400" kern="1200" dirty="0" smtClean="0">
              <a:latin typeface="Helvetica 75 Bold" pitchFamily="2" charset="0"/>
            </a:rPr>
            <a:t>Testing</a:t>
          </a:r>
          <a:endParaRPr lang="fr-FR" sz="1400" kern="1200" dirty="0">
            <a:latin typeface="Helvetica 75 Bold" pitchFamily="2" charset="0"/>
          </a:endParaRPr>
        </a:p>
      </dsp:txBody>
      <dsp:txXfrm>
        <a:off x="509889" y="1204400"/>
        <a:ext cx="1732134" cy="400338"/>
      </dsp:txXfrm>
    </dsp:sp>
    <dsp:sp modelId="{A0512A9B-1A39-4E61-8FB6-22692BF0CF27}">
      <dsp:nvSpPr>
        <dsp:cNvPr id="0" name=""/>
        <dsp:cNvSpPr/>
      </dsp:nvSpPr>
      <dsp:spPr>
        <a:xfrm>
          <a:off x="258323" y="554073"/>
          <a:ext cx="239111" cy="1382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2057"/>
              </a:lnTo>
              <a:lnTo>
                <a:pt x="239111" y="1382057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12A8F-14EF-4BB9-B682-EEE0C781A1A8}">
      <dsp:nvSpPr>
        <dsp:cNvPr id="0" name=""/>
        <dsp:cNvSpPr/>
      </dsp:nvSpPr>
      <dsp:spPr>
        <a:xfrm>
          <a:off x="497434" y="1723506"/>
          <a:ext cx="1758351" cy="4252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Helvetica 75 Bold" pitchFamily="2" charset="0"/>
            </a:rPr>
            <a:t>Acceptance Testing  </a:t>
          </a:r>
          <a:endParaRPr lang="fr-FR" sz="1400" kern="1200" dirty="0">
            <a:latin typeface="Helvetica 75 Bold" pitchFamily="2" charset="0"/>
          </a:endParaRPr>
        </a:p>
      </dsp:txBody>
      <dsp:txXfrm>
        <a:off x="509889" y="1735961"/>
        <a:ext cx="1733441" cy="400338"/>
      </dsp:txXfrm>
    </dsp:sp>
    <dsp:sp modelId="{F40B3C05-4491-4024-8AE7-1289EF08B2AC}">
      <dsp:nvSpPr>
        <dsp:cNvPr id="0" name=""/>
        <dsp:cNvSpPr/>
      </dsp:nvSpPr>
      <dsp:spPr>
        <a:xfrm>
          <a:off x="2699153" y="128824"/>
          <a:ext cx="2273931" cy="4252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Helvetica 75 Bold" pitchFamily="2" charset="0"/>
            </a:rPr>
            <a:t>Non-Functional Test</a:t>
          </a:r>
          <a:endParaRPr lang="fr-FR" sz="1700" kern="1200" dirty="0">
            <a:latin typeface="Helvetica 75 Bold" pitchFamily="2" charset="0"/>
          </a:endParaRPr>
        </a:p>
      </dsp:txBody>
      <dsp:txXfrm>
        <a:off x="2711608" y="141279"/>
        <a:ext cx="2249021" cy="400338"/>
      </dsp:txXfrm>
    </dsp:sp>
    <dsp:sp modelId="{F94CBEC9-77A1-414A-A480-9950035683B2}">
      <dsp:nvSpPr>
        <dsp:cNvPr id="0" name=""/>
        <dsp:cNvSpPr/>
      </dsp:nvSpPr>
      <dsp:spPr>
        <a:xfrm>
          <a:off x="2926546" y="554073"/>
          <a:ext cx="227393" cy="3964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467"/>
              </a:lnTo>
              <a:lnTo>
                <a:pt x="227393" y="396467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2198E6-92B5-4F7F-A3F3-2223E81ED532}">
      <dsp:nvSpPr>
        <dsp:cNvPr id="0" name=""/>
        <dsp:cNvSpPr/>
      </dsp:nvSpPr>
      <dsp:spPr>
        <a:xfrm>
          <a:off x="3153939" y="660385"/>
          <a:ext cx="1758058" cy="5803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Helvetica 75 Bold" pitchFamily="2" charset="0"/>
            </a:rPr>
            <a:t>Performance Testing </a:t>
          </a:r>
          <a:endParaRPr lang="fr-FR" sz="1400" kern="1200" dirty="0">
            <a:latin typeface="Helvetica 75 Bold" pitchFamily="2" charset="0"/>
          </a:endParaRPr>
        </a:p>
      </dsp:txBody>
      <dsp:txXfrm>
        <a:off x="3170936" y="677382"/>
        <a:ext cx="1724064" cy="546317"/>
      </dsp:txXfrm>
    </dsp:sp>
    <dsp:sp modelId="{19CFED21-3917-4D4E-9ED4-41EBBD658D6B}">
      <dsp:nvSpPr>
        <dsp:cNvPr id="0" name=""/>
        <dsp:cNvSpPr/>
      </dsp:nvSpPr>
      <dsp:spPr>
        <a:xfrm>
          <a:off x="2926546" y="554073"/>
          <a:ext cx="227393" cy="1005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5559"/>
              </a:lnTo>
              <a:lnTo>
                <a:pt x="227393" y="1005559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E8CED-F664-4F9A-A1BC-F8F1BB858529}">
      <dsp:nvSpPr>
        <dsp:cNvPr id="0" name=""/>
        <dsp:cNvSpPr/>
      </dsp:nvSpPr>
      <dsp:spPr>
        <a:xfrm>
          <a:off x="3153939" y="1347008"/>
          <a:ext cx="1757051" cy="4252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Helvetica 75 Bold" pitchFamily="2" charset="0"/>
            </a:rPr>
            <a:t>UI Testing</a:t>
          </a:r>
          <a:endParaRPr lang="fr-FR" sz="1400" kern="1200" dirty="0">
            <a:latin typeface="Helvetica 75 Bold" pitchFamily="2" charset="0"/>
          </a:endParaRPr>
        </a:p>
      </dsp:txBody>
      <dsp:txXfrm>
        <a:off x="3166394" y="1359463"/>
        <a:ext cx="1732141" cy="400338"/>
      </dsp:txXfrm>
    </dsp:sp>
    <dsp:sp modelId="{020FA2E2-9D22-4497-8E7C-E1C9AB08109D}">
      <dsp:nvSpPr>
        <dsp:cNvPr id="0" name=""/>
        <dsp:cNvSpPr/>
      </dsp:nvSpPr>
      <dsp:spPr>
        <a:xfrm>
          <a:off x="2926546" y="554073"/>
          <a:ext cx="227393" cy="15371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7120"/>
              </a:lnTo>
              <a:lnTo>
                <a:pt x="227393" y="1537120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6995D-6816-42D5-B147-9AC0222F50E8}">
      <dsp:nvSpPr>
        <dsp:cNvPr id="0" name=""/>
        <dsp:cNvSpPr/>
      </dsp:nvSpPr>
      <dsp:spPr>
        <a:xfrm>
          <a:off x="3153939" y="1878568"/>
          <a:ext cx="1804312" cy="4252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Helvetica 75 Bold" pitchFamily="2" charset="0"/>
            </a:rPr>
            <a:t>Interoperability </a:t>
          </a:r>
          <a:endParaRPr lang="fr-FR" sz="1400" kern="1200" dirty="0">
            <a:latin typeface="Helvetica 75 Bold" pitchFamily="2" charset="0"/>
          </a:endParaRPr>
        </a:p>
      </dsp:txBody>
      <dsp:txXfrm>
        <a:off x="3166394" y="1891023"/>
        <a:ext cx="1779402" cy="400338"/>
      </dsp:txXfrm>
    </dsp:sp>
    <dsp:sp modelId="{E6482FAC-87D8-463A-9847-09347E9F6F8B}">
      <dsp:nvSpPr>
        <dsp:cNvPr id="0" name=""/>
        <dsp:cNvSpPr/>
      </dsp:nvSpPr>
      <dsp:spPr>
        <a:xfrm>
          <a:off x="2926546" y="554073"/>
          <a:ext cx="227393" cy="2068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8680"/>
              </a:lnTo>
              <a:lnTo>
                <a:pt x="227393" y="2068680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27979-BDF5-4920-AD0B-7EA1BBCCCEE5}">
      <dsp:nvSpPr>
        <dsp:cNvPr id="0" name=""/>
        <dsp:cNvSpPr/>
      </dsp:nvSpPr>
      <dsp:spPr>
        <a:xfrm>
          <a:off x="3153939" y="2410129"/>
          <a:ext cx="1804319" cy="4252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Helvetica 75 Bold" pitchFamily="2" charset="0"/>
            </a:rPr>
            <a:t>Localization</a:t>
          </a:r>
          <a:endParaRPr lang="fr-FR" sz="1200" kern="1200" dirty="0">
            <a:latin typeface="Helvetica 75 Bold" pitchFamily="2" charset="0"/>
          </a:endParaRPr>
        </a:p>
      </dsp:txBody>
      <dsp:txXfrm>
        <a:off x="3166394" y="2422584"/>
        <a:ext cx="1779409" cy="400338"/>
      </dsp:txXfrm>
    </dsp:sp>
    <dsp:sp modelId="{8518ECFC-8F7C-400F-B7CF-09DDC67BF7D0}">
      <dsp:nvSpPr>
        <dsp:cNvPr id="0" name=""/>
        <dsp:cNvSpPr/>
      </dsp:nvSpPr>
      <dsp:spPr>
        <a:xfrm>
          <a:off x="2926546" y="554073"/>
          <a:ext cx="227393" cy="2681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1159"/>
              </a:lnTo>
              <a:lnTo>
                <a:pt x="227393" y="2681159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CC011E-0CC6-4027-8DE1-956653846248}">
      <dsp:nvSpPr>
        <dsp:cNvPr id="0" name=""/>
        <dsp:cNvSpPr/>
      </dsp:nvSpPr>
      <dsp:spPr>
        <a:xfrm>
          <a:off x="3153939" y="2941690"/>
          <a:ext cx="1804319" cy="5870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Helvetica 75 Bold" pitchFamily="2" charset="0"/>
            </a:rPr>
            <a:t>Usability Testing</a:t>
          </a:r>
          <a:endParaRPr lang="fr-FR" sz="1400" kern="1200" dirty="0">
            <a:latin typeface="Helvetica 75 Bold" pitchFamily="2" charset="0"/>
          </a:endParaRPr>
        </a:p>
      </dsp:txBody>
      <dsp:txXfrm>
        <a:off x="3171134" y="2958885"/>
        <a:ext cx="1769929" cy="552695"/>
      </dsp:txXfrm>
    </dsp:sp>
    <dsp:sp modelId="{467D2ABF-2EF4-4DA9-94B0-40F4E52B2616}">
      <dsp:nvSpPr>
        <dsp:cNvPr id="0" name=""/>
        <dsp:cNvSpPr/>
      </dsp:nvSpPr>
      <dsp:spPr>
        <a:xfrm>
          <a:off x="5185708" y="128824"/>
          <a:ext cx="2281730" cy="4252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Helvetica 75 Bold" pitchFamily="2" charset="0"/>
            </a:rPr>
            <a:t>Change Based</a:t>
          </a:r>
          <a:endParaRPr lang="fr-FR" sz="1700" kern="1200" dirty="0">
            <a:latin typeface="Helvetica 75 Bold" pitchFamily="2" charset="0"/>
          </a:endParaRPr>
        </a:p>
      </dsp:txBody>
      <dsp:txXfrm>
        <a:off x="5198163" y="141279"/>
        <a:ext cx="2256820" cy="400338"/>
      </dsp:txXfrm>
    </dsp:sp>
    <dsp:sp modelId="{B1B558B9-E881-40A0-AA8D-52D1D0FF5C59}">
      <dsp:nvSpPr>
        <dsp:cNvPr id="0" name=""/>
        <dsp:cNvSpPr/>
      </dsp:nvSpPr>
      <dsp:spPr>
        <a:xfrm>
          <a:off x="5413881" y="554073"/>
          <a:ext cx="228173" cy="3189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936"/>
              </a:lnTo>
              <a:lnTo>
                <a:pt x="228173" y="318936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B5970C-F328-4BBB-918C-7F460F4B28E1}">
      <dsp:nvSpPr>
        <dsp:cNvPr id="0" name=""/>
        <dsp:cNvSpPr/>
      </dsp:nvSpPr>
      <dsp:spPr>
        <a:xfrm>
          <a:off x="5642054" y="660385"/>
          <a:ext cx="1577603" cy="4252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Helvetica 75 Bold" pitchFamily="2" charset="0"/>
            </a:rPr>
            <a:t>Re-Testing</a:t>
          </a:r>
          <a:endParaRPr lang="fr-FR" sz="1400" kern="1200" dirty="0">
            <a:latin typeface="Helvetica 75 Bold" pitchFamily="2" charset="0"/>
          </a:endParaRPr>
        </a:p>
      </dsp:txBody>
      <dsp:txXfrm>
        <a:off x="5654509" y="672840"/>
        <a:ext cx="1552693" cy="400338"/>
      </dsp:txXfrm>
    </dsp:sp>
    <dsp:sp modelId="{E4F42211-4394-4948-92A2-D1187542CEED}">
      <dsp:nvSpPr>
        <dsp:cNvPr id="0" name=""/>
        <dsp:cNvSpPr/>
      </dsp:nvSpPr>
      <dsp:spPr>
        <a:xfrm>
          <a:off x="5413881" y="554073"/>
          <a:ext cx="228173" cy="850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0496"/>
              </a:lnTo>
              <a:lnTo>
                <a:pt x="228173" y="850496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380CA1-64DB-48E9-BA14-CCB2D607F3AD}">
      <dsp:nvSpPr>
        <dsp:cNvPr id="0" name=""/>
        <dsp:cNvSpPr/>
      </dsp:nvSpPr>
      <dsp:spPr>
        <a:xfrm>
          <a:off x="5642054" y="1191945"/>
          <a:ext cx="1586748" cy="4252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Helvetica 75 Bold" pitchFamily="2" charset="0"/>
            </a:rPr>
            <a:t>Regression</a:t>
          </a:r>
          <a:endParaRPr lang="fr-FR" sz="1400" kern="1200" dirty="0">
            <a:latin typeface="Helvetica 75 Bold" pitchFamily="2" charset="0"/>
          </a:endParaRPr>
        </a:p>
      </dsp:txBody>
      <dsp:txXfrm>
        <a:off x="5654509" y="1204400"/>
        <a:ext cx="1561838" cy="4003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12248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developer.yahoo.com/performance/rules.html#css_top" TargetMode="External"/><Relationship Id="rId13" Type="http://schemas.openxmlformats.org/officeDocument/2006/relationships/hyperlink" Target="http://developer.yahoo.com/performance/rules.html#minify" TargetMode="External"/><Relationship Id="rId18" Type="http://schemas.openxmlformats.org/officeDocument/2006/relationships/hyperlink" Target="http://developer.yahoo.com/performance/rules.html#ajax_get" TargetMode="External"/><Relationship Id="rId3" Type="http://schemas.openxmlformats.org/officeDocument/2006/relationships/hyperlink" Target="http://developer.yahoo.com/performance/rules.html#num_http" TargetMode="External"/><Relationship Id="rId21" Type="http://schemas.openxmlformats.org/officeDocument/2006/relationships/hyperlink" Target="http://developer.yahoo.com/performance/rules.html#cookie_size" TargetMode="External"/><Relationship Id="rId7" Type="http://schemas.openxmlformats.org/officeDocument/2006/relationships/hyperlink" Target="http://developer.yahoo.com/performance/rules.html#gzip" TargetMode="External"/><Relationship Id="rId12" Type="http://schemas.openxmlformats.org/officeDocument/2006/relationships/hyperlink" Target="http://developer.yahoo.com/performance/rules.html#dns_lookups" TargetMode="External"/><Relationship Id="rId17" Type="http://schemas.openxmlformats.org/officeDocument/2006/relationships/hyperlink" Target="http://developer.yahoo.com/performance/rules.html#cacheajax" TargetMode="External"/><Relationship Id="rId25" Type="http://schemas.openxmlformats.org/officeDocument/2006/relationships/hyperlink" Target="http://developer.yahoo.com/performance/rules.html#favicon" TargetMode="External"/><Relationship Id="rId2" Type="http://schemas.openxmlformats.org/officeDocument/2006/relationships/slide" Target="../slides/slide6.xml"/><Relationship Id="rId16" Type="http://schemas.openxmlformats.org/officeDocument/2006/relationships/hyperlink" Target="http://developer.yahoo.com/performance/rules.html#etags" TargetMode="External"/><Relationship Id="rId20" Type="http://schemas.openxmlformats.org/officeDocument/2006/relationships/hyperlink" Target="http://developer.yahoo.com/performance/rules.html#no404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developer.yahoo.com/performance/rules.html#expires" TargetMode="External"/><Relationship Id="rId11" Type="http://schemas.openxmlformats.org/officeDocument/2006/relationships/hyperlink" Target="http://developer.yahoo.com/performance/rules.html#external" TargetMode="External"/><Relationship Id="rId24" Type="http://schemas.openxmlformats.org/officeDocument/2006/relationships/hyperlink" Target="http://developer.yahoo.com/performance/rules.html#no_scale" TargetMode="External"/><Relationship Id="rId5" Type="http://schemas.openxmlformats.org/officeDocument/2006/relationships/hyperlink" Target="http://developer.yahoo.com/performance/rules.html#emptysrc" TargetMode="External"/><Relationship Id="rId15" Type="http://schemas.openxmlformats.org/officeDocument/2006/relationships/hyperlink" Target="http://developer.yahoo.com/performance/rules.html#js_dupes" TargetMode="External"/><Relationship Id="rId23" Type="http://schemas.openxmlformats.org/officeDocument/2006/relationships/hyperlink" Target="http://developer.yahoo.com/performance/rules.html#no_filters" TargetMode="External"/><Relationship Id="rId10" Type="http://schemas.openxmlformats.org/officeDocument/2006/relationships/hyperlink" Target="http://developer.yahoo.com/performance/rules.html#css_expressions" TargetMode="External"/><Relationship Id="rId19" Type="http://schemas.openxmlformats.org/officeDocument/2006/relationships/hyperlink" Target="http://developer.yahoo.com/performance/rules.html#min_dom" TargetMode="External"/><Relationship Id="rId4" Type="http://schemas.openxmlformats.org/officeDocument/2006/relationships/hyperlink" Target="http://developer.yahoo.com/performance/rules.html#cdn" TargetMode="External"/><Relationship Id="rId9" Type="http://schemas.openxmlformats.org/officeDocument/2006/relationships/hyperlink" Target="http://developer.yahoo.com/performance/rules.html#js_bottom" TargetMode="External"/><Relationship Id="rId14" Type="http://schemas.openxmlformats.org/officeDocument/2006/relationships/hyperlink" Target="http://developer.yahoo.com/performance/rules.html#redirects" TargetMode="External"/><Relationship Id="rId22" Type="http://schemas.openxmlformats.org/officeDocument/2006/relationships/hyperlink" Target="http://developer.yahoo.com/performance/rules.html#cookie_free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77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9015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Interoperability Testing</a:t>
            </a:r>
          </a:p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Interoperability testing is nothing but to check whether software can inter-operate with other software component, software's or systems.</a:t>
            </a:r>
          </a:p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interoperability testing is done between smartphone and tablet to check data transfer via Bluetooth.</a:t>
            </a:r>
          </a:p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Risk associated with Interoperability Testing</a:t>
            </a:r>
          </a:p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risk associated due to lack of Interoperability Testing are</a:t>
            </a:r>
          </a:p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of data</a:t>
            </a:r>
          </a:p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Unreliable performance</a:t>
            </a:r>
          </a:p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Unreliable operation</a:t>
            </a:r>
          </a:p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Incorrect operation</a:t>
            </a:r>
          </a:p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maintainability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62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4004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http://yslow.org/</a:t>
            </a:r>
          </a:p>
          <a:p>
            <a:endParaRPr lang="en-US" dirty="0" smtClean="0"/>
          </a:p>
          <a:p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Minimize</a:t>
            </a:r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HTTP Requests</a:t>
            </a:r>
            <a:endParaRPr lang="fr-F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Use a Content </a:t>
            </a:r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Delivery</a:t>
            </a:r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Network</a:t>
            </a:r>
            <a:endParaRPr lang="fr-F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Avoid</a:t>
            </a:r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 </a:t>
            </a:r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empty</a:t>
            </a:r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 </a:t>
            </a:r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src</a:t>
            </a:r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 or </a:t>
            </a:r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href</a:t>
            </a:r>
            <a:endParaRPr lang="fr-F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Add</a:t>
            </a:r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 an Expires or a Cache-Control Header</a:t>
            </a:r>
            <a:endParaRPr lang="fr-F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Gzip</a:t>
            </a:r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 Components</a:t>
            </a:r>
            <a:endParaRPr lang="fr-F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Put </a:t>
            </a:r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StyleSheets</a:t>
            </a:r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 </a:t>
            </a:r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at</a:t>
            </a:r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 the Top</a:t>
            </a:r>
            <a:endParaRPr lang="fr-F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Put Scripts </a:t>
            </a:r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at</a:t>
            </a:r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 the </a:t>
            </a:r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Bottom</a:t>
            </a:r>
            <a:endParaRPr lang="fr-F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Avoid</a:t>
            </a:r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 CSS Expressions</a:t>
            </a:r>
            <a:endParaRPr lang="fr-F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Make</a:t>
            </a:r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 JavaScript and CSS </a:t>
            </a:r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External</a:t>
            </a:r>
            <a:endParaRPr lang="fr-F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/>
              </a:rPr>
              <a:t>Reduce</a:t>
            </a:r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/>
              </a:rPr>
              <a:t> DNS </a:t>
            </a:r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/>
              </a:rPr>
              <a:t>Lookups</a:t>
            </a:r>
            <a:endParaRPr lang="fr-F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/>
              </a:rPr>
              <a:t>Minify</a:t>
            </a:r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/>
              </a:rPr>
              <a:t> JavaScript and CSS</a:t>
            </a:r>
            <a:endParaRPr lang="fr-F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/>
              </a:rPr>
              <a:t>Avoid</a:t>
            </a:r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/>
              </a:rPr>
              <a:t> </a:t>
            </a:r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/>
              </a:rPr>
              <a:t>Redirects</a:t>
            </a:r>
            <a:endParaRPr lang="fr-F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/>
              </a:rPr>
              <a:t>Remove</a:t>
            </a:r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/>
              </a:rPr>
              <a:t> Duplicate Scripts</a:t>
            </a:r>
            <a:endParaRPr lang="fr-F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/>
              </a:rPr>
              <a:t>Configure </a:t>
            </a:r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/>
              </a:rPr>
              <a:t>ETags</a:t>
            </a:r>
            <a:endParaRPr lang="fr-F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7"/>
              </a:rPr>
              <a:t>Make</a:t>
            </a:r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7"/>
              </a:rPr>
              <a:t> AJAX </a:t>
            </a:r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7"/>
              </a:rPr>
              <a:t>Cacheable</a:t>
            </a:r>
            <a:endParaRPr lang="fr-F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8"/>
              </a:rPr>
              <a:t>Use GET for AJAX Requests</a:t>
            </a:r>
            <a:endParaRPr lang="fr-F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/>
              </a:rPr>
              <a:t>Reduce</a:t>
            </a:r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/>
              </a:rPr>
              <a:t> the </a:t>
            </a:r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/>
              </a:rPr>
              <a:t>Number</a:t>
            </a:r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/>
              </a:rPr>
              <a:t> of DOM </a:t>
            </a:r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/>
              </a:rPr>
              <a:t>Elements</a:t>
            </a:r>
            <a:endParaRPr lang="fr-F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0"/>
              </a:rPr>
              <a:t>No 404s</a:t>
            </a:r>
            <a:endParaRPr lang="fr-F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1"/>
              </a:rPr>
              <a:t>Reduce</a:t>
            </a:r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1"/>
              </a:rPr>
              <a:t> Cookie Size</a:t>
            </a:r>
            <a:endParaRPr lang="fr-F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2"/>
              </a:rPr>
              <a:t>Use Cookie-Free </a:t>
            </a:r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2"/>
              </a:rPr>
              <a:t>Domains</a:t>
            </a:r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2"/>
              </a:rPr>
              <a:t> for Components</a:t>
            </a:r>
            <a:endParaRPr lang="fr-F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3"/>
              </a:rPr>
              <a:t>Avoid</a:t>
            </a:r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3"/>
              </a:rPr>
              <a:t> </a:t>
            </a:r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3"/>
              </a:rPr>
              <a:t>Filters</a:t>
            </a:r>
            <a:endParaRPr lang="fr-F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4"/>
              </a:rPr>
              <a:t>Do Not </a:t>
            </a:r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4"/>
              </a:rPr>
              <a:t>Scale</a:t>
            </a:r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4"/>
              </a:rPr>
              <a:t> Images in HTML</a:t>
            </a:r>
            <a:endParaRPr lang="fr-F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5"/>
              </a:rPr>
              <a:t>Make</a:t>
            </a:r>
            <a:r>
              <a:rPr lang="fr-FR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5"/>
              </a:rPr>
              <a:t> favicon.ico Small and </a:t>
            </a:r>
            <a:r>
              <a:rPr lang="fr-FR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5"/>
              </a:rPr>
              <a:t>Cacheable</a:t>
            </a:r>
            <a:endParaRPr lang="fr-F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7985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9914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32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0F99-B3ED-48B6-A621-4E1D021BDD38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8AB8-0B40-4A33-999C-388876822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16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0F99-B3ED-48B6-A621-4E1D021BDD38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8AB8-0B40-4A33-999C-388876822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183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0F99-B3ED-48B6-A621-4E1D021BDD38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8AB8-0B40-4A33-999C-388876822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6995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fond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019937" y="2203200"/>
            <a:ext cx="7084800" cy="737100"/>
          </a:xfrm>
        </p:spPr>
        <p:txBody>
          <a:bodyPr/>
          <a:lstStyle>
            <a:lvl1pPr algn="l">
              <a:defRPr sz="5200">
                <a:latin typeface="Helvetica 35 Thin" pitchFamily="34" charset="0"/>
              </a:defRPr>
            </a:lvl1pPr>
          </a:lstStyle>
          <a:p>
            <a:pPr lvl="0"/>
            <a:r>
              <a:rPr lang="fr-FR" dirty="0" smtClean="0"/>
              <a:t>page de transition</a:t>
            </a:r>
            <a:endParaRPr lang="fr-FR" dirty="0"/>
          </a:p>
        </p:txBody>
      </p:sp>
      <p:sp>
        <p:nvSpPr>
          <p:cNvPr id="3" name="Rectangle 762"/>
          <p:cNvSpPr>
            <a:spLocks noChangeArrowheads="1"/>
          </p:cNvSpPr>
          <p:nvPr userDrawn="1"/>
        </p:nvSpPr>
        <p:spPr bwMode="auto">
          <a:xfrm>
            <a:off x="395536" y="4806554"/>
            <a:ext cx="504056" cy="140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/>
          <a:lstStyle/>
          <a:p>
            <a:fld id="{EFE14BF7-218F-4596-8202-541E14B3C423}" type="slidenum">
              <a:rPr lang="en-US" sz="1000" smtClean="0">
                <a:solidFill>
                  <a:schemeClr val="tx1"/>
                </a:solidFill>
                <a:latin typeface="Helvetica 55 Roman" pitchFamily="34" charset="0"/>
              </a:rPr>
              <a:t>‹#›</a:t>
            </a:fld>
            <a:endParaRPr lang="en-US" sz="1000" dirty="0">
              <a:solidFill>
                <a:schemeClr val="tx1"/>
              </a:solidFill>
              <a:latin typeface="Helvetica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12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67951" y="4469074"/>
            <a:ext cx="4237362" cy="483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39725" y="339725"/>
            <a:ext cx="5832475" cy="3460750"/>
          </a:xfrm>
        </p:spPr>
        <p:txBody>
          <a:bodyPr/>
          <a:lstStyle>
            <a:lvl1pPr>
              <a:lnSpc>
                <a:spcPct val="85000"/>
              </a:lnSpc>
              <a:spcAft>
                <a:spcPts val="3200"/>
              </a:spcAft>
              <a:defRPr sz="5500">
                <a:solidFill>
                  <a:schemeClr val="tx1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2400"/>
              </a:spcAft>
              <a:defRPr>
                <a:latin typeface="Helvetica 75 Bold" panose="020B0804020202020204" pitchFamily="34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8750" y="339725"/>
            <a:ext cx="2301875" cy="3460750"/>
          </a:xfrm>
        </p:spPr>
        <p:txBody>
          <a:bodyPr tIns="109728"/>
          <a:lstStyle>
            <a:lvl1pPr>
              <a:spcAft>
                <a:spcPts val="2400"/>
              </a:spcAft>
              <a:defRPr>
                <a:latin typeface="Helvetica 75 Bold" panose="020B0804020202020204" pitchFamily="34" charset="0"/>
              </a:defRPr>
            </a:lvl1pPr>
            <a:lvl2pPr>
              <a:spcAft>
                <a:spcPts val="2400"/>
              </a:spcAft>
              <a:defRPr>
                <a:latin typeface="Helvetica 75 Bold" panose="020B0804020202020204" pitchFamily="34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39725" y="4130674"/>
            <a:ext cx="676803" cy="676803"/>
            <a:chOff x="360362" y="1781889"/>
            <a:chExt cx="1144765" cy="1144191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60362" y="1781889"/>
              <a:ext cx="1144765" cy="1144191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702813" y="2650392"/>
              <a:ext cx="142160" cy="166334"/>
            </a:xfrm>
            <a:custGeom>
              <a:avLst/>
              <a:gdLst>
                <a:gd name="T0" fmla="*/ 31 w 104"/>
                <a:gd name="T1" fmla="*/ 85 h 122"/>
                <a:gd name="T2" fmla="*/ 45 w 104"/>
                <a:gd name="T3" fmla="*/ 101 h 122"/>
                <a:gd name="T4" fmla="*/ 73 w 104"/>
                <a:gd name="T5" fmla="*/ 88 h 122"/>
                <a:gd name="T6" fmla="*/ 73 w 104"/>
                <a:gd name="T7" fmla="*/ 60 h 122"/>
                <a:gd name="T8" fmla="*/ 31 w 104"/>
                <a:gd name="T9" fmla="*/ 85 h 122"/>
                <a:gd name="T10" fmla="*/ 74 w 104"/>
                <a:gd name="T11" fmla="*/ 110 h 122"/>
                <a:gd name="T12" fmla="*/ 35 w 104"/>
                <a:gd name="T13" fmla="*/ 122 h 122"/>
                <a:gd name="T14" fmla="*/ 0 w 104"/>
                <a:gd name="T15" fmla="*/ 88 h 122"/>
                <a:gd name="T16" fmla="*/ 74 w 104"/>
                <a:gd name="T17" fmla="*/ 42 h 122"/>
                <a:gd name="T18" fmla="*/ 74 w 104"/>
                <a:gd name="T19" fmla="*/ 35 h 122"/>
                <a:gd name="T20" fmla="*/ 56 w 104"/>
                <a:gd name="T21" fmla="*/ 22 h 122"/>
                <a:gd name="T22" fmla="*/ 27 w 104"/>
                <a:gd name="T23" fmla="*/ 35 h 122"/>
                <a:gd name="T24" fmla="*/ 6 w 104"/>
                <a:gd name="T25" fmla="*/ 23 h 122"/>
                <a:gd name="T26" fmla="*/ 56 w 104"/>
                <a:gd name="T27" fmla="*/ 0 h 122"/>
                <a:gd name="T28" fmla="*/ 104 w 104"/>
                <a:gd name="T29" fmla="*/ 35 h 122"/>
                <a:gd name="T30" fmla="*/ 104 w 104"/>
                <a:gd name="T31" fmla="*/ 120 h 122"/>
                <a:gd name="T32" fmla="*/ 77 w 104"/>
                <a:gd name="T33" fmla="*/ 120 h 122"/>
                <a:gd name="T34" fmla="*/ 74 w 104"/>
                <a:gd name="T35" fmla="*/ 11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22">
                  <a:moveTo>
                    <a:pt x="31" y="85"/>
                  </a:moveTo>
                  <a:cubicBezTo>
                    <a:pt x="31" y="93"/>
                    <a:pt x="36" y="101"/>
                    <a:pt x="45" y="101"/>
                  </a:cubicBezTo>
                  <a:cubicBezTo>
                    <a:pt x="54" y="101"/>
                    <a:pt x="64" y="97"/>
                    <a:pt x="73" y="88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44" y="64"/>
                    <a:pt x="31" y="71"/>
                    <a:pt x="31" y="85"/>
                  </a:cubicBezTo>
                  <a:moveTo>
                    <a:pt x="74" y="110"/>
                  </a:moveTo>
                  <a:cubicBezTo>
                    <a:pt x="62" y="118"/>
                    <a:pt x="49" y="122"/>
                    <a:pt x="35" y="122"/>
                  </a:cubicBezTo>
                  <a:cubicBezTo>
                    <a:pt x="13" y="122"/>
                    <a:pt x="0" y="107"/>
                    <a:pt x="0" y="88"/>
                  </a:cubicBezTo>
                  <a:cubicBezTo>
                    <a:pt x="0" y="61"/>
                    <a:pt x="24" y="47"/>
                    <a:pt x="74" y="42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4" y="27"/>
                    <a:pt x="68" y="22"/>
                    <a:pt x="56" y="22"/>
                  </a:cubicBezTo>
                  <a:cubicBezTo>
                    <a:pt x="44" y="22"/>
                    <a:pt x="34" y="26"/>
                    <a:pt x="27" y="3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7" y="8"/>
                    <a:pt x="34" y="0"/>
                    <a:pt x="56" y="0"/>
                  </a:cubicBezTo>
                  <a:cubicBezTo>
                    <a:pt x="87" y="0"/>
                    <a:pt x="104" y="14"/>
                    <a:pt x="104" y="35"/>
                  </a:cubicBezTo>
                  <a:cubicBezTo>
                    <a:pt x="104" y="35"/>
                    <a:pt x="104" y="120"/>
                    <a:pt x="104" y="120"/>
                  </a:cubicBezTo>
                  <a:cubicBezTo>
                    <a:pt x="77" y="120"/>
                    <a:pt x="77" y="120"/>
                    <a:pt x="77" y="120"/>
                  </a:cubicBezTo>
                  <a:lnTo>
                    <a:pt x="74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878931" y="2650392"/>
              <a:ext cx="143311" cy="164031"/>
            </a:xfrm>
            <a:custGeom>
              <a:avLst/>
              <a:gdLst>
                <a:gd name="T0" fmla="*/ 0 w 105"/>
                <a:gd name="T1" fmla="*/ 6 h 120"/>
                <a:gd name="T2" fmla="*/ 25 w 105"/>
                <a:gd name="T3" fmla="*/ 2 h 120"/>
                <a:gd name="T4" fmla="*/ 28 w 105"/>
                <a:gd name="T5" fmla="*/ 16 h 120"/>
                <a:gd name="T6" fmla="*/ 68 w 105"/>
                <a:gd name="T7" fmla="*/ 0 h 120"/>
                <a:gd name="T8" fmla="*/ 105 w 105"/>
                <a:gd name="T9" fmla="*/ 38 h 120"/>
                <a:gd name="T10" fmla="*/ 105 w 105"/>
                <a:gd name="T11" fmla="*/ 120 h 120"/>
                <a:gd name="T12" fmla="*/ 74 w 105"/>
                <a:gd name="T13" fmla="*/ 120 h 120"/>
                <a:gd name="T14" fmla="*/ 74 w 105"/>
                <a:gd name="T15" fmla="*/ 44 h 120"/>
                <a:gd name="T16" fmla="*/ 59 w 105"/>
                <a:gd name="T17" fmla="*/ 23 h 120"/>
                <a:gd name="T18" fmla="*/ 30 w 105"/>
                <a:gd name="T19" fmla="*/ 36 h 120"/>
                <a:gd name="T20" fmla="*/ 30 w 105"/>
                <a:gd name="T21" fmla="*/ 120 h 120"/>
                <a:gd name="T22" fmla="*/ 0 w 105"/>
                <a:gd name="T23" fmla="*/ 120 h 120"/>
                <a:gd name="T24" fmla="*/ 0 w 105"/>
                <a:gd name="T25" fmla="*/ 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20">
                  <a:moveTo>
                    <a:pt x="0" y="6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42" y="6"/>
                    <a:pt x="54" y="0"/>
                    <a:pt x="68" y="0"/>
                  </a:cubicBezTo>
                  <a:cubicBezTo>
                    <a:pt x="92" y="0"/>
                    <a:pt x="105" y="13"/>
                    <a:pt x="105" y="38"/>
                  </a:cubicBezTo>
                  <a:cubicBezTo>
                    <a:pt x="105" y="120"/>
                    <a:pt x="105" y="120"/>
                    <a:pt x="105" y="120"/>
                  </a:cubicBezTo>
                  <a:cubicBezTo>
                    <a:pt x="74" y="120"/>
                    <a:pt x="74" y="120"/>
                    <a:pt x="74" y="120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29"/>
                    <a:pt x="70" y="23"/>
                    <a:pt x="59" y="23"/>
                  </a:cubicBezTo>
                  <a:cubicBezTo>
                    <a:pt x="50" y="23"/>
                    <a:pt x="41" y="27"/>
                    <a:pt x="30" y="36"/>
                  </a:cubicBezTo>
                  <a:cubicBezTo>
                    <a:pt x="30" y="120"/>
                    <a:pt x="30" y="120"/>
                    <a:pt x="30" y="120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225411" y="2650392"/>
              <a:ext cx="149067" cy="166334"/>
            </a:xfrm>
            <a:custGeom>
              <a:avLst/>
              <a:gdLst>
                <a:gd name="T0" fmla="*/ 79 w 109"/>
                <a:gd name="T1" fmla="*/ 46 h 122"/>
                <a:gd name="T2" fmla="*/ 55 w 109"/>
                <a:gd name="T3" fmla="*/ 21 h 122"/>
                <a:gd name="T4" fmla="*/ 31 w 109"/>
                <a:gd name="T5" fmla="*/ 46 h 122"/>
                <a:gd name="T6" fmla="*/ 79 w 109"/>
                <a:gd name="T7" fmla="*/ 46 h 122"/>
                <a:gd name="T8" fmla="*/ 56 w 109"/>
                <a:gd name="T9" fmla="*/ 122 h 122"/>
                <a:gd name="T10" fmla="*/ 0 w 109"/>
                <a:gd name="T11" fmla="*/ 62 h 122"/>
                <a:gd name="T12" fmla="*/ 55 w 109"/>
                <a:gd name="T13" fmla="*/ 0 h 122"/>
                <a:gd name="T14" fmla="*/ 109 w 109"/>
                <a:gd name="T15" fmla="*/ 60 h 122"/>
                <a:gd name="T16" fmla="*/ 109 w 109"/>
                <a:gd name="T17" fmla="*/ 66 h 122"/>
                <a:gd name="T18" fmla="*/ 31 w 109"/>
                <a:gd name="T19" fmla="*/ 66 h 122"/>
                <a:gd name="T20" fmla="*/ 58 w 109"/>
                <a:gd name="T21" fmla="*/ 100 h 122"/>
                <a:gd name="T22" fmla="*/ 85 w 109"/>
                <a:gd name="T23" fmla="*/ 84 h 122"/>
                <a:gd name="T24" fmla="*/ 108 w 109"/>
                <a:gd name="T25" fmla="*/ 97 h 122"/>
                <a:gd name="T26" fmla="*/ 56 w 109"/>
                <a:gd name="T2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122">
                  <a:moveTo>
                    <a:pt x="79" y="46"/>
                  </a:moveTo>
                  <a:cubicBezTo>
                    <a:pt x="79" y="30"/>
                    <a:pt x="70" y="21"/>
                    <a:pt x="55" y="21"/>
                  </a:cubicBezTo>
                  <a:cubicBezTo>
                    <a:pt x="41" y="21"/>
                    <a:pt x="32" y="30"/>
                    <a:pt x="31" y="46"/>
                  </a:cubicBezTo>
                  <a:lnTo>
                    <a:pt x="79" y="46"/>
                  </a:lnTo>
                  <a:close/>
                  <a:moveTo>
                    <a:pt x="56" y="122"/>
                  </a:moveTo>
                  <a:cubicBezTo>
                    <a:pt x="21" y="122"/>
                    <a:pt x="0" y="100"/>
                    <a:pt x="0" y="62"/>
                  </a:cubicBezTo>
                  <a:cubicBezTo>
                    <a:pt x="0" y="22"/>
                    <a:pt x="21" y="0"/>
                    <a:pt x="55" y="0"/>
                  </a:cubicBezTo>
                  <a:cubicBezTo>
                    <a:pt x="89" y="0"/>
                    <a:pt x="109" y="22"/>
                    <a:pt x="109" y="60"/>
                  </a:cubicBezTo>
                  <a:cubicBezTo>
                    <a:pt x="109" y="62"/>
                    <a:pt x="109" y="64"/>
                    <a:pt x="109" y="66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88"/>
                    <a:pt x="40" y="100"/>
                    <a:pt x="58" y="100"/>
                  </a:cubicBezTo>
                  <a:cubicBezTo>
                    <a:pt x="70" y="100"/>
                    <a:pt x="78" y="95"/>
                    <a:pt x="85" y="84"/>
                  </a:cubicBezTo>
                  <a:cubicBezTo>
                    <a:pt x="108" y="97"/>
                    <a:pt x="108" y="97"/>
                    <a:pt x="108" y="97"/>
                  </a:cubicBezTo>
                  <a:cubicBezTo>
                    <a:pt x="98" y="114"/>
                    <a:pt x="80" y="122"/>
                    <a:pt x="56" y="1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415039" y="2650392"/>
              <a:ext cx="158276" cy="169211"/>
            </a:xfrm>
            <a:custGeom>
              <a:avLst/>
              <a:gdLst>
                <a:gd name="T0" fmla="*/ 58 w 116"/>
                <a:gd name="T1" fmla="*/ 26 h 124"/>
                <a:gd name="T2" fmla="*/ 31 w 116"/>
                <a:gd name="T3" fmla="*/ 62 h 124"/>
                <a:gd name="T4" fmla="*/ 58 w 116"/>
                <a:gd name="T5" fmla="*/ 98 h 124"/>
                <a:gd name="T6" fmla="*/ 85 w 116"/>
                <a:gd name="T7" fmla="*/ 62 h 124"/>
                <a:gd name="T8" fmla="*/ 58 w 116"/>
                <a:gd name="T9" fmla="*/ 26 h 124"/>
                <a:gd name="T10" fmla="*/ 58 w 116"/>
                <a:gd name="T11" fmla="*/ 124 h 124"/>
                <a:gd name="T12" fmla="*/ 0 w 116"/>
                <a:gd name="T13" fmla="*/ 62 h 124"/>
                <a:gd name="T14" fmla="*/ 58 w 116"/>
                <a:gd name="T15" fmla="*/ 0 h 124"/>
                <a:gd name="T16" fmla="*/ 116 w 116"/>
                <a:gd name="T17" fmla="*/ 62 h 124"/>
                <a:gd name="T18" fmla="*/ 58 w 116"/>
                <a:gd name="T1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24">
                  <a:moveTo>
                    <a:pt x="58" y="26"/>
                  </a:moveTo>
                  <a:cubicBezTo>
                    <a:pt x="35" y="26"/>
                    <a:pt x="31" y="47"/>
                    <a:pt x="31" y="62"/>
                  </a:cubicBezTo>
                  <a:cubicBezTo>
                    <a:pt x="31" y="77"/>
                    <a:pt x="35" y="98"/>
                    <a:pt x="58" y="98"/>
                  </a:cubicBezTo>
                  <a:cubicBezTo>
                    <a:pt x="81" y="98"/>
                    <a:pt x="85" y="77"/>
                    <a:pt x="85" y="62"/>
                  </a:cubicBezTo>
                  <a:cubicBezTo>
                    <a:pt x="85" y="47"/>
                    <a:pt x="81" y="26"/>
                    <a:pt x="58" y="26"/>
                  </a:cubicBezTo>
                  <a:moveTo>
                    <a:pt x="58" y="124"/>
                  </a:moveTo>
                  <a:cubicBezTo>
                    <a:pt x="27" y="124"/>
                    <a:pt x="0" y="104"/>
                    <a:pt x="0" y="62"/>
                  </a:cubicBezTo>
                  <a:cubicBezTo>
                    <a:pt x="0" y="19"/>
                    <a:pt x="27" y="0"/>
                    <a:pt x="58" y="0"/>
                  </a:cubicBezTo>
                  <a:cubicBezTo>
                    <a:pt x="88" y="0"/>
                    <a:pt x="116" y="19"/>
                    <a:pt x="116" y="62"/>
                  </a:cubicBezTo>
                  <a:cubicBezTo>
                    <a:pt x="116" y="104"/>
                    <a:pt x="88" y="124"/>
                    <a:pt x="58" y="1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02092" y="2650392"/>
              <a:ext cx="89785" cy="164031"/>
            </a:xfrm>
            <a:custGeom>
              <a:avLst/>
              <a:gdLst>
                <a:gd name="T0" fmla="*/ 0 w 66"/>
                <a:gd name="T1" fmla="*/ 3 h 120"/>
                <a:gd name="T2" fmla="*/ 30 w 66"/>
                <a:gd name="T3" fmla="*/ 3 h 120"/>
                <a:gd name="T4" fmla="*/ 30 w 66"/>
                <a:gd name="T5" fmla="*/ 17 h 120"/>
                <a:gd name="T6" fmla="*/ 62 w 66"/>
                <a:gd name="T7" fmla="*/ 0 h 120"/>
                <a:gd name="T8" fmla="*/ 66 w 66"/>
                <a:gd name="T9" fmla="*/ 1 h 120"/>
                <a:gd name="T10" fmla="*/ 66 w 66"/>
                <a:gd name="T11" fmla="*/ 30 h 120"/>
                <a:gd name="T12" fmla="*/ 64 w 66"/>
                <a:gd name="T13" fmla="*/ 30 h 120"/>
                <a:gd name="T14" fmla="*/ 32 w 66"/>
                <a:gd name="T15" fmla="*/ 42 h 120"/>
                <a:gd name="T16" fmla="*/ 32 w 66"/>
                <a:gd name="T17" fmla="*/ 120 h 120"/>
                <a:gd name="T18" fmla="*/ 0 w 66"/>
                <a:gd name="T19" fmla="*/ 120 h 120"/>
                <a:gd name="T20" fmla="*/ 0 w 66"/>
                <a:gd name="T21" fmla="*/ 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120">
                  <a:moveTo>
                    <a:pt x="0" y="3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5" y="9"/>
                    <a:pt x="49" y="0"/>
                    <a:pt x="62" y="0"/>
                  </a:cubicBezTo>
                  <a:cubicBezTo>
                    <a:pt x="63" y="0"/>
                    <a:pt x="65" y="0"/>
                    <a:pt x="66" y="1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51" y="30"/>
                    <a:pt x="36" y="32"/>
                    <a:pt x="32" y="42"/>
                  </a:cubicBezTo>
                  <a:cubicBezTo>
                    <a:pt x="32" y="120"/>
                    <a:pt x="32" y="120"/>
                    <a:pt x="32" y="120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1051020" y="2650392"/>
              <a:ext cx="149642" cy="226766"/>
            </a:xfrm>
            <a:custGeom>
              <a:avLst/>
              <a:gdLst>
                <a:gd name="T0" fmla="*/ 110 w 110"/>
                <a:gd name="T1" fmla="*/ 2 h 166"/>
                <a:gd name="T2" fmla="*/ 110 w 110"/>
                <a:gd name="T3" fmla="*/ 114 h 166"/>
                <a:gd name="T4" fmla="*/ 52 w 110"/>
                <a:gd name="T5" fmla="*/ 166 h 166"/>
                <a:gd name="T6" fmla="*/ 3 w 110"/>
                <a:gd name="T7" fmla="*/ 137 h 166"/>
                <a:gd name="T8" fmla="*/ 34 w 110"/>
                <a:gd name="T9" fmla="*/ 132 h 166"/>
                <a:gd name="T10" fmla="*/ 56 w 110"/>
                <a:gd name="T11" fmla="*/ 143 h 166"/>
                <a:gd name="T12" fmla="*/ 80 w 110"/>
                <a:gd name="T13" fmla="*/ 117 h 166"/>
                <a:gd name="T14" fmla="*/ 80 w 110"/>
                <a:gd name="T15" fmla="*/ 104 h 166"/>
                <a:gd name="T16" fmla="*/ 79 w 110"/>
                <a:gd name="T17" fmla="*/ 103 h 166"/>
                <a:gd name="T18" fmla="*/ 49 w 110"/>
                <a:gd name="T19" fmla="*/ 120 h 166"/>
                <a:gd name="T20" fmla="*/ 0 w 110"/>
                <a:gd name="T21" fmla="*/ 62 h 166"/>
                <a:gd name="T22" fmla="*/ 47 w 110"/>
                <a:gd name="T23" fmla="*/ 0 h 166"/>
                <a:gd name="T24" fmla="*/ 81 w 110"/>
                <a:gd name="T25" fmla="*/ 17 h 166"/>
                <a:gd name="T26" fmla="*/ 81 w 110"/>
                <a:gd name="T27" fmla="*/ 16 h 166"/>
                <a:gd name="T28" fmla="*/ 84 w 110"/>
                <a:gd name="T29" fmla="*/ 2 h 166"/>
                <a:gd name="T30" fmla="*/ 110 w 110"/>
                <a:gd name="T31" fmla="*/ 2 h 166"/>
                <a:gd name="T32" fmla="*/ 55 w 110"/>
                <a:gd name="T33" fmla="*/ 95 h 166"/>
                <a:gd name="T34" fmla="*/ 80 w 110"/>
                <a:gd name="T35" fmla="*/ 55 h 166"/>
                <a:gd name="T36" fmla="*/ 54 w 110"/>
                <a:gd name="T37" fmla="*/ 22 h 166"/>
                <a:gd name="T38" fmla="*/ 31 w 110"/>
                <a:gd name="T39" fmla="*/ 57 h 166"/>
                <a:gd name="T40" fmla="*/ 55 w 110"/>
                <a:gd name="T41" fmla="*/ 9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166">
                  <a:moveTo>
                    <a:pt x="110" y="2"/>
                  </a:moveTo>
                  <a:cubicBezTo>
                    <a:pt x="110" y="114"/>
                    <a:pt x="110" y="114"/>
                    <a:pt x="110" y="114"/>
                  </a:cubicBezTo>
                  <a:cubicBezTo>
                    <a:pt x="110" y="133"/>
                    <a:pt x="108" y="166"/>
                    <a:pt x="52" y="166"/>
                  </a:cubicBezTo>
                  <a:cubicBezTo>
                    <a:pt x="29" y="166"/>
                    <a:pt x="8" y="157"/>
                    <a:pt x="3" y="13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5" y="138"/>
                    <a:pt x="39" y="143"/>
                    <a:pt x="56" y="143"/>
                  </a:cubicBezTo>
                  <a:cubicBezTo>
                    <a:pt x="72" y="143"/>
                    <a:pt x="80" y="136"/>
                    <a:pt x="80" y="117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4" y="112"/>
                    <a:pt x="67" y="120"/>
                    <a:pt x="49" y="120"/>
                  </a:cubicBezTo>
                  <a:cubicBezTo>
                    <a:pt x="22" y="120"/>
                    <a:pt x="0" y="101"/>
                    <a:pt x="0" y="62"/>
                  </a:cubicBezTo>
                  <a:cubicBezTo>
                    <a:pt x="0" y="22"/>
                    <a:pt x="22" y="0"/>
                    <a:pt x="47" y="0"/>
                  </a:cubicBezTo>
                  <a:cubicBezTo>
                    <a:pt x="71" y="0"/>
                    <a:pt x="79" y="11"/>
                    <a:pt x="81" y="17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4" y="2"/>
                    <a:pt x="84" y="2"/>
                    <a:pt x="84" y="2"/>
                  </a:cubicBezTo>
                  <a:lnTo>
                    <a:pt x="110" y="2"/>
                  </a:lnTo>
                  <a:close/>
                  <a:moveTo>
                    <a:pt x="55" y="95"/>
                  </a:moveTo>
                  <a:cubicBezTo>
                    <a:pt x="78" y="95"/>
                    <a:pt x="80" y="71"/>
                    <a:pt x="80" y="55"/>
                  </a:cubicBezTo>
                  <a:cubicBezTo>
                    <a:pt x="80" y="37"/>
                    <a:pt x="71" y="22"/>
                    <a:pt x="54" y="22"/>
                  </a:cubicBezTo>
                  <a:cubicBezTo>
                    <a:pt x="43" y="22"/>
                    <a:pt x="31" y="30"/>
                    <a:pt x="31" y="57"/>
                  </a:cubicBezTo>
                  <a:cubicBezTo>
                    <a:pt x="31" y="71"/>
                    <a:pt x="32" y="95"/>
                    <a:pt x="55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1348002" y="2593413"/>
              <a:ext cx="112232" cy="52950"/>
            </a:xfrm>
            <a:custGeom>
              <a:avLst/>
              <a:gdLst>
                <a:gd name="T0" fmla="*/ 195 w 195"/>
                <a:gd name="T1" fmla="*/ 92 h 92"/>
                <a:gd name="T2" fmla="*/ 178 w 195"/>
                <a:gd name="T3" fmla="*/ 92 h 92"/>
                <a:gd name="T4" fmla="*/ 178 w 195"/>
                <a:gd name="T5" fmla="*/ 16 h 92"/>
                <a:gd name="T6" fmla="*/ 178 w 195"/>
                <a:gd name="T7" fmla="*/ 16 h 92"/>
                <a:gd name="T8" fmla="*/ 147 w 195"/>
                <a:gd name="T9" fmla="*/ 92 h 92"/>
                <a:gd name="T10" fmla="*/ 138 w 195"/>
                <a:gd name="T11" fmla="*/ 92 h 92"/>
                <a:gd name="T12" fmla="*/ 110 w 195"/>
                <a:gd name="T13" fmla="*/ 16 h 92"/>
                <a:gd name="T14" fmla="*/ 107 w 195"/>
                <a:gd name="T15" fmla="*/ 16 h 92"/>
                <a:gd name="T16" fmla="*/ 107 w 195"/>
                <a:gd name="T17" fmla="*/ 92 h 92"/>
                <a:gd name="T18" fmla="*/ 93 w 195"/>
                <a:gd name="T19" fmla="*/ 92 h 92"/>
                <a:gd name="T20" fmla="*/ 93 w 195"/>
                <a:gd name="T21" fmla="*/ 0 h 92"/>
                <a:gd name="T22" fmla="*/ 117 w 195"/>
                <a:gd name="T23" fmla="*/ 0 h 92"/>
                <a:gd name="T24" fmla="*/ 145 w 195"/>
                <a:gd name="T25" fmla="*/ 71 h 92"/>
                <a:gd name="T26" fmla="*/ 171 w 195"/>
                <a:gd name="T27" fmla="*/ 0 h 92"/>
                <a:gd name="T28" fmla="*/ 195 w 195"/>
                <a:gd name="T29" fmla="*/ 0 h 92"/>
                <a:gd name="T30" fmla="*/ 195 w 195"/>
                <a:gd name="T31" fmla="*/ 92 h 92"/>
                <a:gd name="T32" fmla="*/ 74 w 195"/>
                <a:gd name="T33" fmla="*/ 14 h 92"/>
                <a:gd name="T34" fmla="*/ 46 w 195"/>
                <a:gd name="T35" fmla="*/ 14 h 92"/>
                <a:gd name="T36" fmla="*/ 46 w 195"/>
                <a:gd name="T37" fmla="*/ 92 h 92"/>
                <a:gd name="T38" fmla="*/ 31 w 195"/>
                <a:gd name="T39" fmla="*/ 92 h 92"/>
                <a:gd name="T40" fmla="*/ 31 w 195"/>
                <a:gd name="T41" fmla="*/ 14 h 92"/>
                <a:gd name="T42" fmla="*/ 0 w 195"/>
                <a:gd name="T43" fmla="*/ 14 h 92"/>
                <a:gd name="T44" fmla="*/ 0 w 195"/>
                <a:gd name="T45" fmla="*/ 0 h 92"/>
                <a:gd name="T46" fmla="*/ 74 w 195"/>
                <a:gd name="T47" fmla="*/ 0 h 92"/>
                <a:gd name="T48" fmla="*/ 74 w 195"/>
                <a:gd name="T49" fmla="*/ 1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5" h="92">
                  <a:moveTo>
                    <a:pt x="195" y="92"/>
                  </a:moveTo>
                  <a:lnTo>
                    <a:pt x="178" y="92"/>
                  </a:lnTo>
                  <a:lnTo>
                    <a:pt x="178" y="16"/>
                  </a:lnTo>
                  <a:lnTo>
                    <a:pt x="178" y="16"/>
                  </a:lnTo>
                  <a:lnTo>
                    <a:pt x="147" y="92"/>
                  </a:lnTo>
                  <a:lnTo>
                    <a:pt x="138" y="92"/>
                  </a:lnTo>
                  <a:lnTo>
                    <a:pt x="110" y="16"/>
                  </a:lnTo>
                  <a:lnTo>
                    <a:pt x="107" y="16"/>
                  </a:lnTo>
                  <a:lnTo>
                    <a:pt x="107" y="92"/>
                  </a:lnTo>
                  <a:lnTo>
                    <a:pt x="93" y="92"/>
                  </a:lnTo>
                  <a:lnTo>
                    <a:pt x="93" y="0"/>
                  </a:lnTo>
                  <a:lnTo>
                    <a:pt x="117" y="0"/>
                  </a:lnTo>
                  <a:lnTo>
                    <a:pt x="145" y="71"/>
                  </a:lnTo>
                  <a:lnTo>
                    <a:pt x="171" y="0"/>
                  </a:lnTo>
                  <a:lnTo>
                    <a:pt x="195" y="0"/>
                  </a:lnTo>
                  <a:lnTo>
                    <a:pt x="195" y="92"/>
                  </a:lnTo>
                  <a:close/>
                  <a:moveTo>
                    <a:pt x="74" y="14"/>
                  </a:moveTo>
                  <a:lnTo>
                    <a:pt x="46" y="14"/>
                  </a:lnTo>
                  <a:lnTo>
                    <a:pt x="46" y="92"/>
                  </a:lnTo>
                  <a:lnTo>
                    <a:pt x="31" y="92"/>
                  </a:lnTo>
                  <a:lnTo>
                    <a:pt x="31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4500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20/10/2016</a:t>
            </a:fld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246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20/10/2016</a:t>
            </a:fld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6478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20/10/2016</a:t>
            </a:fld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0173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20/10/2016</a:t>
            </a:fld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7328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20/10/2016</a:t>
            </a:fld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064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0F99-B3ED-48B6-A621-4E1D021BDD38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8AB8-0B40-4A33-999C-388876822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17322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20/10/2016</a:t>
            </a:fld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8285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20/10/2016</a:t>
            </a:fld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032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20/10/2016</a:t>
            </a:fld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926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20/10/2016</a:t>
            </a:fld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115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20/10/2016</a:t>
            </a:fld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6755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>
                <a:solidFill>
                  <a:prstClr val="white">
                    <a:tint val="75000"/>
                  </a:prstClr>
                </a:solidFill>
              </a:rPr>
              <a:pPr/>
              <a:t>20/10/2016</a:t>
            </a:fld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fr-BE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698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0F99-B3ED-48B6-A621-4E1D021BDD38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8AB8-0B40-4A33-999C-388876822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8970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0F99-B3ED-48B6-A621-4E1D021BDD38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8AB8-0B40-4A33-999C-388876822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8772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0F99-B3ED-48B6-A621-4E1D021BDD38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8AB8-0B40-4A33-999C-388876822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6306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0F99-B3ED-48B6-A621-4E1D021BDD38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8AB8-0B40-4A33-999C-388876822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55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0F99-B3ED-48B6-A621-4E1D021BDD38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8AB8-0B40-4A33-999C-388876822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0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0F99-B3ED-48B6-A621-4E1D021BDD38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8AB8-0B40-4A33-999C-388876822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943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0F99-B3ED-48B6-A621-4E1D021BDD38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8AB8-0B40-4A33-999C-388876822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5235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50F99-B3ED-48B6-A621-4E1D021BDD38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58AB8-0B40-4A33-999C-388876822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429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9" r:id="rId12"/>
    <p:sldLayoutId id="2147483670" r:id="rId13"/>
    <p:sldLayoutId id="2147483683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kern="1200" smtClean="0">
                <a:solidFill>
                  <a:prstClr val="white">
                    <a:tint val="75000"/>
                  </a:prstClr>
                </a:solidFill>
                <a:latin typeface="Helvetica 55 Roman"/>
                <a:ea typeface="+mn-ea"/>
                <a:cs typeface="+mn-cs"/>
              </a:rPr>
              <a:pPr/>
              <a:t>20/10/2016</a:t>
            </a:fld>
            <a:endParaRPr lang="fr-BE" kern="1200">
              <a:solidFill>
                <a:prstClr val="white">
                  <a:tint val="75000"/>
                </a:prstClr>
              </a:solidFill>
              <a:latin typeface="Helvetica 55 Roman"/>
              <a:ea typeface="+mn-ea"/>
              <a:cs typeface="+mn-cs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 kern="1200">
              <a:solidFill>
                <a:prstClr val="white">
                  <a:tint val="75000"/>
                </a:prstClr>
              </a:solidFill>
              <a:latin typeface="Helvetica 55 Roman"/>
              <a:ea typeface="+mn-ea"/>
              <a:cs typeface="+mn-cs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kern="1200" smtClean="0">
                <a:solidFill>
                  <a:prstClr val="white">
                    <a:tint val="75000"/>
                  </a:prstClr>
                </a:solidFill>
                <a:latin typeface="Helvetica 55 Roman"/>
                <a:ea typeface="+mn-ea"/>
                <a:cs typeface="+mn-cs"/>
              </a:rPr>
              <a:pPr/>
              <a:t>‹#›</a:t>
            </a:fld>
            <a:endParaRPr lang="fr-BE" kern="1200">
              <a:solidFill>
                <a:prstClr val="white">
                  <a:tint val="75000"/>
                </a:prstClr>
              </a:solidFill>
              <a:latin typeface="Helvetica 55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8172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QClub-Performance%20By%20using%20Jmeter.pptx" TargetMode="External"/><Relationship Id="rId2" Type="http://schemas.openxmlformats.org/officeDocument/2006/relationships/hyperlink" Target="QClub-Mobile%20Automation%20using%20Appium.ppt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hyperlink" Target="QClub-Automation%20By%20Using%20Robot%20Framework.pptx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demo.mp4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eg"/><Relationship Id="rId5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ctrTitle"/>
          </p:nvPr>
        </p:nvSpPr>
        <p:spPr>
          <a:xfrm>
            <a:off x="180975" y="819150"/>
            <a:ext cx="8763000" cy="17335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l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Helvetica 55 Roman" panose="020B0604020202020204" pitchFamily="2" charset="0"/>
              </a:rPr>
              <a:t/>
            </a:r>
            <a:b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Helvetica 55 Roman" panose="020B0604020202020204" pitchFamily="2" charset="0"/>
              </a:rPr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Helvetica 55 Roman" panose="020B0604020202020204" pitchFamily="2" charset="0"/>
              </a:rPr>
              <a:t/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  <a:latin typeface="Helvetica 55 Roman" panose="020B0604020202020204" pitchFamily="2" charset="0"/>
              </a:rPr>
            </a:b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Helvetica 55 Roman" panose="020B0604020202020204" pitchFamily="2" charset="0"/>
              </a:rPr>
              <a:t/>
            </a:r>
            <a:b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Helvetica 55 Roman" panose="020B0604020202020204" pitchFamily="2" charset="0"/>
              </a:rPr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Helvetica 55 Roman" panose="020B0604020202020204" pitchFamily="2" charset="0"/>
              </a:rPr>
              <a:t/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  <a:latin typeface="Helvetica 55 Roman" panose="020B0604020202020204" pitchFamily="2" charset="0"/>
              </a:rPr>
            </a:br>
            <a:r>
              <a:rPr lang="en-US" dirty="0">
                <a:solidFill>
                  <a:srgbClr val="FF6600"/>
                </a:solidFill>
                <a:latin typeface="Helvetica 75 Bold" panose="020B0804020202020204" pitchFamily="34" charset="0"/>
                <a:ea typeface="+mn-ea"/>
                <a:cs typeface="+mn-cs"/>
              </a:rPr>
              <a:t>Orange Labs Egypt </a:t>
            </a:r>
            <a:r>
              <a:rPr lang="en-US" dirty="0" err="1">
                <a:solidFill>
                  <a:srgbClr val="FF6600"/>
                </a:solidFill>
                <a:latin typeface="Helvetica 75 Bold" panose="020B0804020202020204" pitchFamily="34" charset="0"/>
                <a:ea typeface="+mn-ea"/>
                <a:cs typeface="+mn-cs"/>
              </a:rPr>
              <a:t>QClub</a:t>
            </a:r>
            <a:r>
              <a:rPr lang="en-US" dirty="0">
                <a:solidFill>
                  <a:srgbClr val="FF6600"/>
                </a:solidFill>
                <a:latin typeface="Helvetica 75 Bold" panose="020B0804020202020204" pitchFamily="34" charset="0"/>
                <a:ea typeface="+mn-ea"/>
                <a:cs typeface="+mn-cs"/>
              </a:rPr>
              <a:t/>
            </a:r>
            <a:br>
              <a:rPr lang="en-US" dirty="0">
                <a:solidFill>
                  <a:srgbClr val="FF6600"/>
                </a:solidFill>
                <a:latin typeface="Helvetica 75 Bold" panose="020B0804020202020204" pitchFamily="34" charset="0"/>
                <a:ea typeface="+mn-ea"/>
                <a:cs typeface="+mn-cs"/>
              </a:rPr>
            </a:b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Helvetica 55 Roman" panose="020B0604020202020204" pitchFamily="2" charset="0"/>
              </a:rPr>
              <a:t/>
            </a:r>
            <a:b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Helvetica 55 Roman" panose="020B0604020202020204" pitchFamily="2" charset="0"/>
              </a:rPr>
            </a:br>
            <a:r>
              <a:rPr lang="en-US" b="1" dirty="0" smtClean="0">
                <a:latin typeface="Helvetica 55 Roman" panose="020B0604020202020204" pitchFamily="2" charset="0"/>
              </a:rPr>
              <a:t>Our Profile </a:t>
            </a:r>
            <a:r>
              <a:rPr lang="en-US" b="1" dirty="0" smtClean="0">
                <a:latin typeface="Helvetica 55 Roman" panose="020B0604020202020204" pitchFamily="2" charset="0"/>
                <a:sym typeface="Wingdings" pitchFamily="2" charset="2"/>
              </a:rPr>
              <a:t></a:t>
            </a:r>
            <a:endParaRPr lang="en" sz="4400" b="1" dirty="0">
              <a:latin typeface="Helvetica 55 Roman" panose="020B0604020202020204" pitchFamily="2" charset="0"/>
              <a:cs typeface="+mn-cs"/>
            </a:endParaRPr>
          </a:p>
        </p:txBody>
      </p:sp>
      <p:sp>
        <p:nvSpPr>
          <p:cNvPr id="46" name="Shape 46"/>
          <p:cNvSpPr txBox="1">
            <a:spLocks noGrp="1"/>
          </p:cNvSpPr>
          <p:nvPr>
            <p:ph type="subTitle" idx="1"/>
          </p:nvPr>
        </p:nvSpPr>
        <p:spPr>
          <a:xfrm>
            <a:off x="1143000" y="3028950"/>
            <a:ext cx="6781800" cy="1200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fr-FR" sz="2000" i="1" dirty="0" smtClean="0"/>
          </a:p>
          <a:p>
            <a:endParaRPr lang="fr-FR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2647950"/>
            <a:ext cx="9144000" cy="1752600"/>
          </a:xfrm>
          <a:prstGeom prst="rect">
            <a:avLst/>
          </a:prstGeom>
        </p:spPr>
      </p:pic>
      <p:sp>
        <p:nvSpPr>
          <p:cNvPr id="5" name="Text Placeholder 7"/>
          <p:cNvSpPr txBox="1">
            <a:spLocks/>
          </p:cNvSpPr>
          <p:nvPr/>
        </p:nvSpPr>
        <p:spPr>
          <a:xfrm>
            <a:off x="7334250" y="1504950"/>
            <a:ext cx="1692275" cy="400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GB" sz="1400" kern="1200" dirty="0">
                <a:solidFill>
                  <a:srgbClr val="FF6600"/>
                </a:solidFill>
                <a:latin typeface="Helvetica 75 Bold" panose="020B0804020202020204" pitchFamily="34" charset="0"/>
                <a:ea typeface="+mn-ea"/>
                <a:cs typeface="+mn-cs"/>
              </a:rPr>
              <a:t>19 October 2016</a:t>
            </a:r>
          </a:p>
        </p:txBody>
      </p:sp>
    </p:spTree>
    <p:extLst>
      <p:ext uri="{BB962C8B-B14F-4D97-AF65-F5344CB8AC3E}">
        <p14:creationId xmlns:p14="http://schemas.microsoft.com/office/powerpoint/2010/main" val="848703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000" u="sng" dirty="0" smtClean="0">
                <a:solidFill>
                  <a:srgbClr val="FF6600"/>
                </a:solidFill>
                <a:latin typeface="Helvetica 75 Bold" pitchFamily="2" charset="0"/>
              </a:rPr>
              <a:t>B</a:t>
            </a:r>
            <a:r>
              <a:rPr lang="en" sz="4000" dirty="0" smtClean="0">
                <a:solidFill>
                  <a:srgbClr val="FF6600"/>
                </a:solidFill>
                <a:latin typeface="Helvetica 75 Bold" pitchFamily="2" charset="0"/>
              </a:rPr>
              <a:t>ehavior-</a:t>
            </a:r>
            <a:r>
              <a:rPr lang="en" sz="4000" u="sng" dirty="0" smtClean="0">
                <a:solidFill>
                  <a:srgbClr val="FF6600"/>
                </a:solidFill>
                <a:latin typeface="Helvetica 75 Bold" pitchFamily="2" charset="0"/>
              </a:rPr>
              <a:t>D</a:t>
            </a:r>
            <a:r>
              <a:rPr lang="en" sz="4000" dirty="0" smtClean="0">
                <a:solidFill>
                  <a:srgbClr val="FF6600"/>
                </a:solidFill>
                <a:latin typeface="Helvetica 75 Bold" pitchFamily="2" charset="0"/>
              </a:rPr>
              <a:t>riven </a:t>
            </a:r>
            <a:r>
              <a:rPr lang="en" sz="4000" u="sng" dirty="0" smtClean="0">
                <a:solidFill>
                  <a:srgbClr val="FF6600"/>
                </a:solidFill>
                <a:latin typeface="Helvetica 75 Bold" pitchFamily="2" charset="0"/>
              </a:rPr>
              <a:t>D</a:t>
            </a:r>
            <a:r>
              <a:rPr lang="en" sz="4000" dirty="0" smtClean="0">
                <a:solidFill>
                  <a:srgbClr val="FF6600"/>
                </a:solidFill>
                <a:latin typeface="Helvetica 75 Bold" pitchFamily="2" charset="0"/>
              </a:rPr>
              <a:t>evelopment</a:t>
            </a:r>
            <a:endParaRPr lang="en" sz="4000" dirty="0">
              <a:solidFill>
                <a:srgbClr val="FF6600"/>
              </a:solidFill>
              <a:latin typeface="Helvetica 75 Bold" pitchFamily="2" charset="0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304800" y="983710"/>
            <a:ext cx="8610600" cy="3942140"/>
          </a:xfrm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accent6">
                  <a:lumMod val="75000"/>
                </a:schemeClr>
              </a:buClr>
              <a:buSzPct val="80000"/>
              <a:buFont typeface="Arial"/>
              <a:buChar char="●"/>
            </a:pPr>
            <a:r>
              <a:rPr lang="en" sz="2800" dirty="0" smtClean="0">
                <a:latin typeface="Helvetica 75 Bold" pitchFamily="2" charset="0"/>
              </a:rPr>
              <a:t>Brings these people together</a:t>
            </a:r>
          </a:p>
          <a:p>
            <a:pPr marL="990600" lvl="1" indent="-457200" rtl="0">
              <a:spcBef>
                <a:spcPts val="0"/>
              </a:spcBef>
              <a:buClr>
                <a:schemeClr val="accent6">
                  <a:lumMod val="75000"/>
                </a:schemeClr>
              </a:buClr>
              <a:buSzPct val="80000"/>
              <a:buFont typeface="Arial" pitchFamily="34" charset="0"/>
              <a:buChar char="•"/>
            </a:pPr>
            <a:r>
              <a:rPr lang="en" sz="2400" dirty="0" smtClean="0">
                <a:latin typeface="Helvetica 75 Bold" pitchFamily="2" charset="0"/>
              </a:rPr>
              <a:t>Product Owner</a:t>
            </a:r>
          </a:p>
          <a:p>
            <a:pPr marL="990600" lvl="1" indent="-457200" rtl="0">
              <a:spcBef>
                <a:spcPts val="0"/>
              </a:spcBef>
              <a:buClr>
                <a:schemeClr val="accent6">
                  <a:lumMod val="75000"/>
                </a:schemeClr>
              </a:buClr>
              <a:buSzPct val="80000"/>
              <a:buFont typeface="Arial" pitchFamily="34" charset="0"/>
              <a:buChar char="•"/>
            </a:pPr>
            <a:r>
              <a:rPr lang="en" sz="2400" dirty="0" smtClean="0">
                <a:latin typeface="Helvetica 75 Bold" pitchFamily="2" charset="0"/>
              </a:rPr>
              <a:t>Quality Engineer, Software Engineer</a:t>
            </a:r>
          </a:p>
          <a:p>
            <a:pPr marL="990600" lvl="1" indent="-457200" rtl="0">
              <a:spcBef>
                <a:spcPts val="0"/>
              </a:spcBef>
              <a:buClr>
                <a:schemeClr val="accent6">
                  <a:lumMod val="75000"/>
                </a:schemeClr>
              </a:buClr>
              <a:buSzPct val="80000"/>
              <a:buFont typeface="Arial" pitchFamily="34" charset="0"/>
              <a:buChar char="•"/>
            </a:pPr>
            <a:r>
              <a:rPr lang="en" sz="2400" dirty="0" smtClean="0">
                <a:latin typeface="Helvetica 75 Bold" pitchFamily="2" charset="0"/>
              </a:rPr>
              <a:t>Customer (if possible)</a:t>
            </a:r>
          </a:p>
          <a:p>
            <a:pPr marL="457200" lvl="0" indent="-419100" rtl="0">
              <a:spcBef>
                <a:spcPts val="0"/>
              </a:spcBef>
              <a:buClr>
                <a:schemeClr val="accent6">
                  <a:lumMod val="75000"/>
                </a:schemeClr>
              </a:buClr>
              <a:buSzPct val="80000"/>
              <a:buFont typeface="Arial"/>
              <a:buChar char="●"/>
            </a:pPr>
            <a:r>
              <a:rPr lang="en" sz="2800" dirty="0">
                <a:latin typeface="Helvetica 75 Bold" pitchFamily="2" charset="0"/>
              </a:rPr>
              <a:t>Human readable test cases</a:t>
            </a:r>
          </a:p>
          <a:p>
            <a:pPr marL="457200" lvl="0" indent="-419100" rtl="0">
              <a:spcBef>
                <a:spcPts val="0"/>
              </a:spcBef>
              <a:buClr>
                <a:schemeClr val="accent6">
                  <a:lumMod val="75000"/>
                </a:schemeClr>
              </a:buClr>
              <a:buSzPct val="80000"/>
              <a:buFont typeface="Arial"/>
              <a:buChar char="●"/>
            </a:pPr>
            <a:r>
              <a:rPr lang="en" sz="2800" dirty="0">
                <a:latin typeface="Helvetica 75 Bold" pitchFamily="2" charset="0"/>
              </a:rPr>
              <a:t>Written by Quality Engineers</a:t>
            </a:r>
          </a:p>
          <a:p>
            <a:pPr marL="457200" lvl="0" indent="-419100" rtl="0">
              <a:spcBef>
                <a:spcPts val="0"/>
              </a:spcBef>
              <a:buClr>
                <a:schemeClr val="accent6">
                  <a:lumMod val="75000"/>
                </a:schemeClr>
              </a:buClr>
              <a:buSzPct val="80000"/>
              <a:buFont typeface="Arial"/>
              <a:buChar char="●"/>
            </a:pPr>
            <a:r>
              <a:rPr lang="en" sz="2800" dirty="0">
                <a:latin typeface="Helvetica 75 Bold" pitchFamily="2" charset="0"/>
              </a:rPr>
              <a:t>Automated by developer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000" y="2800350"/>
            <a:ext cx="2399100" cy="16682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6402000" y="1428750"/>
            <a:ext cx="266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 Narrow" pitchFamily="34" charset="0"/>
              </a:rPr>
              <a:t>BDD ensures all development projects remain focused on delivering what the business actually needs while meeting all requirements of the user.</a:t>
            </a:r>
            <a:endParaRPr lang="fr-FR" sz="11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895351"/>
            <a:ext cx="4343400" cy="4038600"/>
          </a:xfrm>
        </p:spPr>
        <p:txBody>
          <a:bodyPr/>
          <a:lstStyle/>
          <a:p>
            <a:pPr marL="0" indent="0">
              <a:buNone/>
            </a:pP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rgbClr val="FF6600"/>
                </a:solidFill>
                <a:latin typeface="Helvetica 75 Bold" panose="020B0804020202020204" pitchFamily="34" charset="0"/>
              </a:rPr>
              <a:t>Our Activities </a:t>
            </a:r>
            <a:endParaRPr lang="fr-FR" sz="4800" dirty="0">
              <a:solidFill>
                <a:srgbClr val="FF6600"/>
              </a:solidFill>
              <a:latin typeface="Helvetica 75 Bold" panose="020B08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0"/>
            <a:ext cx="48006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2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8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0" y="1581150"/>
            <a:ext cx="5029200" cy="110251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>
                <a:solidFill>
                  <a:srgbClr val="FF6600"/>
                </a:solidFill>
                <a:latin typeface="Helvetica 75 Bold" panose="020B0804020202020204" pitchFamily="34" charset="0"/>
                <a:ea typeface="+mn-ea"/>
                <a:cs typeface="+mn-cs"/>
              </a:rPr>
              <a:t>What we need to do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0" y="2950453"/>
            <a:ext cx="5029200" cy="1314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000" dirty="0">
                <a:solidFill>
                  <a:srgbClr val="FF6600"/>
                </a:solidFill>
              </a:rPr>
              <a:t>“Quality means doing it right when no one is looking.” (Henry Ford)</a:t>
            </a:r>
            <a:br>
              <a:rPr lang="en-US" sz="2000" dirty="0">
                <a:solidFill>
                  <a:srgbClr val="FF6600"/>
                </a:solidFill>
              </a:rPr>
            </a:br>
            <a:endParaRPr lang="en" sz="2000" dirty="0">
              <a:solidFill>
                <a:srgbClr val="FF66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3962400" cy="5143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81000" y="57075"/>
            <a:ext cx="69342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solidFill>
                  <a:srgbClr val="FF6600"/>
                </a:solidFill>
                <a:latin typeface="Helvetica 75 Bold" pitchFamily="2" charset="0"/>
              </a:rPr>
              <a:t>Quality Process (TPIG)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" y="1022637"/>
            <a:ext cx="9067800" cy="40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225" y="-228600"/>
            <a:ext cx="1581150" cy="142875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76200" y="15405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dirty="0">
                <a:solidFill>
                  <a:srgbClr val="FF6600"/>
                </a:solidFill>
                <a:latin typeface="Helvetica 75 Bold" pitchFamily="2" charset="0"/>
              </a:rPr>
              <a:t>TPIG Procedural Structure 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04900"/>
            <a:ext cx="8229600" cy="382905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-171450"/>
            <a:ext cx="1581150" cy="142875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rgbClr val="FF6600"/>
                </a:solidFill>
                <a:latin typeface="Helvetica 75 Bold" pitchFamily="2" charset="0"/>
              </a:rPr>
              <a:t>TPIG </a:t>
            </a:r>
            <a:r>
              <a:rPr lang="fr-FR" b="1" dirty="0" err="1" smtClean="0">
                <a:solidFill>
                  <a:srgbClr val="FF6600"/>
                </a:solidFill>
                <a:latin typeface="Helvetica 75 Bold" pitchFamily="2" charset="0"/>
              </a:rPr>
              <a:t>Methods</a:t>
            </a:r>
            <a:r>
              <a:rPr lang="fr-FR" b="1" dirty="0" smtClean="0">
                <a:solidFill>
                  <a:srgbClr val="FF6600"/>
                </a:solidFill>
                <a:latin typeface="Helvetica 75 Bold" pitchFamily="2" charset="0"/>
              </a:rPr>
              <a:t> </a:t>
            </a:r>
            <a:r>
              <a:rPr lang="fr-FR" b="1" dirty="0">
                <a:solidFill>
                  <a:srgbClr val="FF6600"/>
                </a:solidFill>
                <a:latin typeface="Helvetica 75 Bold" pitchFamily="2" charset="0"/>
              </a:rPr>
              <a:t>&amp; Techniques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95350"/>
            <a:ext cx="8229600" cy="38100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000" b="1" dirty="0" err="1">
                <a:solidFill>
                  <a:srgbClr val="FF6600"/>
                </a:solidFill>
                <a:latin typeface="Helvetica 75 Bold" pitchFamily="2" charset="0"/>
                <a:ea typeface="+mj-ea"/>
                <a:cs typeface="+mj-cs"/>
              </a:rPr>
              <a:t>Generic</a:t>
            </a:r>
            <a:r>
              <a:rPr lang="fr-FR" sz="2000" b="1" dirty="0">
                <a:solidFill>
                  <a:srgbClr val="FF6600"/>
                </a:solidFill>
                <a:latin typeface="Helvetica 75 Bold" pitchFamily="2" charset="0"/>
                <a:ea typeface="+mj-ea"/>
                <a:cs typeface="+mj-cs"/>
              </a:rPr>
              <a:t> </a:t>
            </a:r>
            <a:r>
              <a:rPr lang="fr-FR" sz="2000" b="1" dirty="0" err="1">
                <a:solidFill>
                  <a:srgbClr val="FF6600"/>
                </a:solidFill>
                <a:latin typeface="Helvetica 75 Bold" pitchFamily="2" charset="0"/>
                <a:ea typeface="+mj-ea"/>
                <a:cs typeface="+mj-cs"/>
              </a:rPr>
              <a:t>Risk</a:t>
            </a:r>
            <a:r>
              <a:rPr lang="fr-FR" sz="2000" b="1" dirty="0">
                <a:solidFill>
                  <a:srgbClr val="FF6600"/>
                </a:solidFill>
                <a:latin typeface="Helvetica 75 Bold" pitchFamily="2" charset="0"/>
                <a:ea typeface="+mj-ea"/>
                <a:cs typeface="+mj-cs"/>
              </a:rPr>
              <a:t> </a:t>
            </a:r>
            <a:r>
              <a:rPr lang="fr-FR" sz="2000" b="1" dirty="0" err="1">
                <a:solidFill>
                  <a:srgbClr val="FF6600"/>
                </a:solidFill>
                <a:latin typeface="Helvetica 75 Bold" pitchFamily="2" charset="0"/>
                <a:ea typeface="+mj-ea"/>
                <a:cs typeface="+mj-cs"/>
              </a:rPr>
              <a:t>Assessment</a:t>
            </a:r>
            <a:r>
              <a:rPr lang="fr-FR" sz="2000" b="1" dirty="0">
                <a:solidFill>
                  <a:srgbClr val="FF6600"/>
                </a:solidFill>
                <a:latin typeface="Helvetica 75 Bold" pitchFamily="2" charset="0"/>
                <a:ea typeface="+mj-ea"/>
                <a:cs typeface="+mj-cs"/>
              </a:rPr>
              <a:t> 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28750"/>
            <a:ext cx="88392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755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33350"/>
            <a:ext cx="8229600" cy="457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000" b="1" dirty="0">
                <a:solidFill>
                  <a:srgbClr val="FF6600"/>
                </a:solidFill>
                <a:latin typeface="Helvetica 75 Bold" pitchFamily="2" charset="0"/>
                <a:ea typeface="+mj-ea"/>
                <a:cs typeface="+mj-cs"/>
              </a:rPr>
              <a:t>2. </a:t>
            </a:r>
            <a:r>
              <a:rPr lang="fr-FR" sz="2000" b="1" dirty="0" err="1">
                <a:solidFill>
                  <a:srgbClr val="FF6600"/>
                </a:solidFill>
                <a:latin typeface="Helvetica 75 Bold" pitchFamily="2" charset="0"/>
                <a:ea typeface="+mj-ea"/>
                <a:cs typeface="+mj-cs"/>
              </a:rPr>
              <a:t>Detailed</a:t>
            </a:r>
            <a:r>
              <a:rPr lang="fr-FR" sz="2000" b="1" dirty="0">
                <a:solidFill>
                  <a:srgbClr val="FF6600"/>
                </a:solidFill>
                <a:latin typeface="Helvetica 75 Bold" pitchFamily="2" charset="0"/>
                <a:ea typeface="+mj-ea"/>
                <a:cs typeface="+mj-cs"/>
              </a:rPr>
              <a:t> </a:t>
            </a:r>
            <a:r>
              <a:rPr lang="fr-FR" sz="2000" b="1" dirty="0" err="1">
                <a:solidFill>
                  <a:srgbClr val="FF6600"/>
                </a:solidFill>
                <a:latin typeface="Helvetica 75 Bold" pitchFamily="2" charset="0"/>
                <a:ea typeface="+mj-ea"/>
                <a:cs typeface="+mj-cs"/>
              </a:rPr>
              <a:t>Risk</a:t>
            </a:r>
            <a:r>
              <a:rPr lang="fr-FR" sz="2000" b="1" dirty="0">
                <a:solidFill>
                  <a:srgbClr val="FF6600"/>
                </a:solidFill>
                <a:latin typeface="Helvetica 75 Bold" pitchFamily="2" charset="0"/>
                <a:ea typeface="+mj-ea"/>
                <a:cs typeface="+mj-cs"/>
              </a:rPr>
              <a:t> </a:t>
            </a:r>
            <a:r>
              <a:rPr lang="fr-FR" sz="2000" b="1" dirty="0" err="1">
                <a:solidFill>
                  <a:srgbClr val="FF6600"/>
                </a:solidFill>
                <a:latin typeface="Helvetica 75 Bold" pitchFamily="2" charset="0"/>
                <a:ea typeface="+mj-ea"/>
                <a:cs typeface="+mj-cs"/>
              </a:rPr>
              <a:t>Assessment</a:t>
            </a:r>
            <a:r>
              <a:rPr lang="fr-FR" sz="2000" b="1" dirty="0">
                <a:solidFill>
                  <a:srgbClr val="FF6600"/>
                </a:solidFill>
                <a:latin typeface="Helvetica 75 Bold" pitchFamily="2" charset="0"/>
                <a:ea typeface="+mj-ea"/>
                <a:cs typeface="+mj-cs"/>
              </a:rPr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66750"/>
            <a:ext cx="891540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242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3350"/>
            <a:ext cx="8229600" cy="609600"/>
          </a:xfrm>
        </p:spPr>
        <p:txBody>
          <a:bodyPr>
            <a:normAutofit/>
          </a:bodyPr>
          <a:lstStyle/>
          <a:p>
            <a:pPr algn="l"/>
            <a:r>
              <a:rPr lang="fr-FR" sz="2000" b="1" dirty="0" smtClean="0">
                <a:solidFill>
                  <a:srgbClr val="FF6600"/>
                </a:solidFill>
                <a:latin typeface="Helvetica 75 Bold" pitchFamily="2" charset="0"/>
              </a:rPr>
              <a:t>3. </a:t>
            </a:r>
            <a:r>
              <a:rPr lang="fr-FR" sz="2000" b="1" dirty="0">
                <a:solidFill>
                  <a:srgbClr val="FF6600"/>
                </a:solidFill>
                <a:latin typeface="Helvetica 75 Bold" pitchFamily="2" charset="0"/>
              </a:rPr>
              <a:t>Test </a:t>
            </a:r>
            <a:r>
              <a:rPr lang="fr-FR" sz="2000" b="1" dirty="0" err="1">
                <a:solidFill>
                  <a:srgbClr val="FF6600"/>
                </a:solidFill>
                <a:latin typeface="Helvetica 75 Bold" pitchFamily="2" charset="0"/>
              </a:rPr>
              <a:t>Analysis</a:t>
            </a:r>
            <a:r>
              <a:rPr lang="fr-FR" sz="2000" b="1" dirty="0">
                <a:solidFill>
                  <a:srgbClr val="FF6600"/>
                </a:solidFill>
                <a:latin typeface="Helvetica 75 Bold" pitchFamily="2" charset="0"/>
              </a:rPr>
              <a:t> &amp; Design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42950"/>
            <a:ext cx="89154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730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125778"/>
            <a:ext cx="67818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 dirty="0">
                <a:solidFill>
                  <a:srgbClr val="FF6600"/>
                </a:solidFill>
                <a:latin typeface="Helvetica 75 Bold" pitchFamily="2" charset="0"/>
              </a:rPr>
              <a:t>The Result Of Applying </a:t>
            </a:r>
            <a:r>
              <a:rPr lang="en" sz="3000" dirty="0" smtClean="0">
                <a:solidFill>
                  <a:srgbClr val="FF6600"/>
                </a:solidFill>
                <a:latin typeface="Helvetica 75 Bold" pitchFamily="2" charset="0"/>
              </a:rPr>
              <a:t>The </a:t>
            </a:r>
            <a:r>
              <a:rPr lang="en" sz="3000" dirty="0">
                <a:solidFill>
                  <a:srgbClr val="FF6600"/>
                </a:solidFill>
                <a:latin typeface="Helvetica 75 Bold" pitchFamily="2" charset="0"/>
              </a:rPr>
              <a:t>TPIG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47750"/>
            <a:ext cx="8686800" cy="3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-171450"/>
            <a:ext cx="1581150" cy="13716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3124200" cy="857250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FF6600"/>
                </a:solidFill>
                <a:latin typeface="Helvetica 75 Bold" panose="020B0804020202020204" pitchFamily="34" charset="0"/>
                <a:ea typeface="+mn-ea"/>
                <a:cs typeface="+mn-cs"/>
              </a:rPr>
              <a:t>Agenda</a:t>
            </a:r>
            <a:endParaRPr lang="fr-FR" sz="5500" dirty="0">
              <a:solidFill>
                <a:srgbClr val="FF6600"/>
              </a:solidFill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47750"/>
            <a:ext cx="4495800" cy="3962400"/>
          </a:xfrm>
        </p:spPr>
        <p:txBody>
          <a:bodyPr>
            <a:normAutofit fontScale="47500" lnSpcReduction="20000"/>
          </a:bodyPr>
          <a:lstStyle/>
          <a:p>
            <a:pPr>
              <a:spcBef>
                <a:spcPts val="0"/>
              </a:spcBef>
              <a:buClr>
                <a:schemeClr val="accent6"/>
              </a:buClr>
              <a:buSzPct val="80000"/>
              <a:tabLst>
                <a:tab pos="457200" algn="l"/>
              </a:tabLst>
              <a:defRPr/>
            </a:pPr>
            <a:r>
              <a:rPr lang="en-US" sz="4300" dirty="0">
                <a:latin typeface="Helvetica 75 Bold" pitchFamily="2" charset="0"/>
                <a:ea typeface="+mj-ea"/>
                <a:cs typeface="+mj-cs"/>
              </a:rPr>
              <a:t>What we do</a:t>
            </a:r>
          </a:p>
          <a:p>
            <a:pPr>
              <a:spcBef>
                <a:spcPts val="0"/>
              </a:spcBef>
              <a:buClr>
                <a:schemeClr val="accent6"/>
              </a:buClr>
              <a:buSzPct val="80000"/>
              <a:tabLst>
                <a:tab pos="457200" algn="l"/>
              </a:tabLst>
              <a:defRPr/>
            </a:pPr>
            <a:r>
              <a:rPr lang="en-US" sz="4300" dirty="0">
                <a:latin typeface="Helvetica 75 Bold" pitchFamily="2" charset="0"/>
                <a:ea typeface="+mj-ea"/>
                <a:cs typeface="+mj-cs"/>
              </a:rPr>
              <a:t>Our Tools</a:t>
            </a:r>
          </a:p>
          <a:p>
            <a:pPr>
              <a:spcBef>
                <a:spcPts val="0"/>
              </a:spcBef>
              <a:buClr>
                <a:schemeClr val="accent6"/>
              </a:buClr>
              <a:buSzPct val="80000"/>
              <a:tabLst>
                <a:tab pos="457200" algn="l"/>
              </a:tabLst>
              <a:defRPr/>
            </a:pPr>
            <a:r>
              <a:rPr lang="en-US" sz="4300" dirty="0">
                <a:latin typeface="Helvetica 75 Bold" pitchFamily="2" charset="0"/>
                <a:ea typeface="+mj-ea"/>
                <a:cs typeface="+mj-cs"/>
              </a:rPr>
              <a:t>Our Software Development Process</a:t>
            </a:r>
          </a:p>
          <a:p>
            <a:pPr>
              <a:spcBef>
                <a:spcPts val="0"/>
              </a:spcBef>
              <a:buClr>
                <a:schemeClr val="accent6"/>
              </a:buClr>
              <a:buSzPct val="80000"/>
              <a:tabLst>
                <a:tab pos="457200" algn="l"/>
              </a:tabLst>
              <a:defRPr/>
            </a:pPr>
            <a:r>
              <a:rPr lang="en-US" sz="4300" dirty="0">
                <a:latin typeface="Helvetica 75 Bold" pitchFamily="2" charset="0"/>
                <a:ea typeface="+mj-ea"/>
                <a:cs typeface="+mj-cs"/>
              </a:rPr>
              <a:t>Our Activities </a:t>
            </a:r>
          </a:p>
          <a:p>
            <a:pPr>
              <a:spcBef>
                <a:spcPts val="0"/>
              </a:spcBef>
              <a:buClr>
                <a:schemeClr val="accent6"/>
              </a:buClr>
              <a:buSzPct val="80000"/>
              <a:tabLst>
                <a:tab pos="457200" algn="l"/>
              </a:tabLst>
              <a:defRPr/>
            </a:pPr>
            <a:r>
              <a:rPr lang="en" sz="4300" dirty="0">
                <a:latin typeface="Helvetica 75 Bold" pitchFamily="2" charset="0"/>
                <a:ea typeface="+mj-ea"/>
                <a:cs typeface="+mj-cs"/>
              </a:rPr>
              <a:t>What we need to do</a:t>
            </a:r>
          </a:p>
          <a:p>
            <a:pPr>
              <a:spcBef>
                <a:spcPts val="0"/>
              </a:spcBef>
              <a:buClr>
                <a:schemeClr val="accent6"/>
              </a:buClr>
              <a:buSzPct val="80000"/>
              <a:tabLst>
                <a:tab pos="457200" algn="l"/>
              </a:tabLst>
              <a:defRPr/>
            </a:pPr>
            <a:r>
              <a:rPr lang="en" sz="4300" dirty="0">
                <a:latin typeface="Helvetica 75 Bold" pitchFamily="2" charset="0"/>
                <a:ea typeface="+mj-ea"/>
                <a:cs typeface="+mj-cs"/>
              </a:rPr>
              <a:t>Our  Success Stories </a:t>
            </a:r>
            <a:r>
              <a:rPr lang="en" sz="4300" dirty="0">
                <a:latin typeface="Helvetica 75 Bold" pitchFamily="2" charset="0"/>
                <a:ea typeface="+mj-ea"/>
                <a:cs typeface="+mj-cs"/>
                <a:sym typeface="Wingdings" pitchFamily="2" charset="2"/>
              </a:rPr>
              <a:t></a:t>
            </a:r>
          </a:p>
          <a:p>
            <a:pPr>
              <a:spcBef>
                <a:spcPts val="0"/>
              </a:spcBef>
              <a:buClr>
                <a:schemeClr val="accent6"/>
              </a:buClr>
              <a:buSzPct val="80000"/>
              <a:tabLst>
                <a:tab pos="457200" algn="l"/>
              </a:tabLst>
              <a:defRPr/>
            </a:pPr>
            <a:r>
              <a:rPr lang="en" sz="4300" dirty="0">
                <a:latin typeface="Helvetica 75 Bold" pitchFamily="2" charset="0"/>
                <a:ea typeface="+mj-ea"/>
                <a:cs typeface="+mj-cs"/>
                <a:sym typeface="Wingdings" pitchFamily="2" charset="2"/>
                <a:hlinkClick r:id="rId2" action="ppaction://hlinkpres?slideindex=1&amp;slidetitle="/>
              </a:rPr>
              <a:t>Appium –Mobile Testing-Workshop</a:t>
            </a:r>
            <a:endParaRPr lang="en" sz="4300" dirty="0">
              <a:latin typeface="Helvetica 75 Bold" pitchFamily="2" charset="0"/>
              <a:ea typeface="+mj-ea"/>
              <a:cs typeface="+mj-cs"/>
              <a:sym typeface="Wingdings" pitchFamily="2" charset="2"/>
            </a:endParaRPr>
          </a:p>
          <a:p>
            <a:pPr>
              <a:spcBef>
                <a:spcPts val="0"/>
              </a:spcBef>
              <a:buClr>
                <a:schemeClr val="accent6"/>
              </a:buClr>
              <a:buSzPct val="80000"/>
              <a:tabLst>
                <a:tab pos="457200" algn="l"/>
              </a:tabLst>
              <a:defRPr/>
            </a:pPr>
            <a:r>
              <a:rPr lang="en" sz="4300" dirty="0">
                <a:latin typeface="Helvetica 75 Bold" pitchFamily="2" charset="0"/>
                <a:ea typeface="+mj-ea"/>
                <a:cs typeface="+mj-cs"/>
                <a:sym typeface="Wingdings" pitchFamily="2" charset="2"/>
                <a:hlinkClick r:id="rId3" action="ppaction://hlinkpres?slideindex=1&amp;slidetitle="/>
              </a:rPr>
              <a:t>Jmeter Performance Testing-Workshop</a:t>
            </a:r>
            <a:endParaRPr lang="en" sz="4300" dirty="0">
              <a:latin typeface="Helvetica 75 Bold" pitchFamily="2" charset="0"/>
              <a:ea typeface="+mj-ea"/>
              <a:cs typeface="+mj-cs"/>
              <a:sym typeface="Wingdings" pitchFamily="2" charset="2"/>
            </a:endParaRPr>
          </a:p>
          <a:p>
            <a:pPr>
              <a:spcBef>
                <a:spcPts val="0"/>
              </a:spcBef>
              <a:buClr>
                <a:schemeClr val="accent6"/>
              </a:buClr>
              <a:buSzPct val="80000"/>
              <a:tabLst>
                <a:tab pos="457200" algn="l"/>
              </a:tabLst>
              <a:defRPr/>
            </a:pPr>
            <a:r>
              <a:rPr lang="en" sz="4300" dirty="0">
                <a:latin typeface="Helvetica 75 Bold" pitchFamily="2" charset="0"/>
                <a:ea typeface="+mj-ea"/>
                <a:cs typeface="+mj-cs"/>
                <a:sym typeface="Wingdings" pitchFamily="2" charset="2"/>
                <a:hlinkClick r:id="rId4" action="ppaction://hlinkpres?slideindex=1&amp;slidetitle="/>
              </a:rPr>
              <a:t>Robot Framework-Workshop</a:t>
            </a:r>
            <a:endParaRPr lang="fr-FR" sz="4300" dirty="0">
              <a:latin typeface="Helvetica 75 Bold" pitchFamily="2" charset="0"/>
              <a:ea typeface="+mj-ea"/>
              <a:cs typeface="+mj-cs"/>
            </a:endParaRPr>
          </a:p>
          <a:p>
            <a:pPr marL="0" indent="0">
              <a:spcBef>
                <a:spcPts val="0"/>
              </a:spcBef>
              <a:buClr>
                <a:srgbClr val="000066"/>
              </a:buClr>
              <a:buSzPts val="600"/>
              <a:buNone/>
              <a:tabLst>
                <a:tab pos="457200" algn="l"/>
              </a:tabLst>
              <a:defRPr/>
            </a:pPr>
            <a:endParaRPr lang="fr-FR" sz="1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Clr>
                <a:srgbClr val="000066"/>
              </a:buClr>
              <a:buSzPts val="600"/>
              <a:buNone/>
              <a:tabLst>
                <a:tab pos="457200" algn="l"/>
              </a:tabLst>
              <a:defRPr/>
            </a:pPr>
            <a:endParaRPr lang="fr-FR" sz="1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Clr>
                <a:srgbClr val="000066"/>
              </a:buClr>
              <a:buSzPts val="600"/>
              <a:buNone/>
              <a:tabLst>
                <a:tab pos="457200" algn="l"/>
              </a:tabLst>
              <a:defRPr/>
            </a:pPr>
            <a:endParaRPr lang="en-US" sz="1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Clr>
                <a:srgbClr val="000066"/>
              </a:buClr>
              <a:buSzPts val="600"/>
              <a:buNone/>
              <a:tabLst>
                <a:tab pos="457200" algn="l"/>
              </a:tabLst>
              <a:defRPr/>
            </a:pP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marL="0" indent="0">
              <a:spcBef>
                <a:spcPts val="0"/>
              </a:spcBef>
              <a:buClr>
                <a:srgbClr val="000066"/>
              </a:buClr>
              <a:buSzPts val="600"/>
              <a:buNone/>
              <a:tabLst>
                <a:tab pos="457200" algn="l"/>
              </a:tabLst>
              <a:defRPr/>
            </a:pPr>
            <a:endParaRPr lang="fr-FR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0"/>
            <a:ext cx="4267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2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228600" y="342899"/>
            <a:ext cx="7334250" cy="91440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 b="1" dirty="0" smtClean="0">
                <a:solidFill>
                  <a:srgbClr val="FF6600"/>
                </a:solidFill>
                <a:latin typeface="Helvetica 75 Bold" pitchFamily="2" charset="0"/>
              </a:rPr>
              <a:t/>
            </a:r>
            <a:br>
              <a:rPr lang="en" sz="3000" b="1" dirty="0" smtClean="0">
                <a:solidFill>
                  <a:srgbClr val="FF6600"/>
                </a:solidFill>
                <a:latin typeface="Helvetica 75 Bold" pitchFamily="2" charset="0"/>
              </a:rPr>
            </a:br>
            <a:r>
              <a:rPr lang="en" sz="3000" b="1" dirty="0" smtClean="0">
                <a:solidFill>
                  <a:srgbClr val="FF6600"/>
                </a:solidFill>
                <a:latin typeface="Helvetica 75 Bold" pitchFamily="2" charset="0"/>
              </a:rPr>
              <a:t/>
            </a:r>
            <a:br>
              <a:rPr lang="en" sz="3000" b="1" dirty="0" smtClean="0">
                <a:solidFill>
                  <a:srgbClr val="FF6600"/>
                </a:solidFill>
                <a:latin typeface="Helvetica 75 Bold" pitchFamily="2" charset="0"/>
              </a:rPr>
            </a:br>
            <a:r>
              <a:rPr lang="en" sz="3000" b="1" dirty="0" smtClean="0">
                <a:solidFill>
                  <a:srgbClr val="FF6600"/>
                </a:solidFill>
                <a:latin typeface="Helvetica 75 Bold" pitchFamily="2" charset="0"/>
              </a:rPr>
              <a:t>The </a:t>
            </a:r>
            <a:r>
              <a:rPr lang="en" sz="3000" b="1" dirty="0">
                <a:solidFill>
                  <a:srgbClr val="FF6600"/>
                </a:solidFill>
                <a:latin typeface="Helvetica 75 Bold" pitchFamily="2" charset="0"/>
              </a:rPr>
              <a:t>Result Of Applying the TPIG (Cont</a:t>
            </a:r>
            <a:r>
              <a:rPr lang="en" sz="3000" b="1" dirty="0" smtClean="0">
                <a:solidFill>
                  <a:srgbClr val="FF6600"/>
                </a:solidFill>
                <a:latin typeface="Helvetica 75 Bold" pitchFamily="2" charset="0"/>
              </a:rPr>
              <a:t>’)</a:t>
            </a:r>
            <a:endParaRPr lang="en" sz="3000" b="1" dirty="0">
              <a:solidFill>
                <a:srgbClr val="FF6600"/>
              </a:solidFill>
              <a:latin typeface="Helvetica 75 Bold" pitchFamily="2" charset="0"/>
            </a:endParaRPr>
          </a:p>
          <a:p>
            <a:pPr>
              <a:spcBef>
                <a:spcPts val="0"/>
              </a:spcBef>
              <a:buNone/>
            </a:pPr>
            <a:endParaRPr sz="3000"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047750"/>
            <a:ext cx="86106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50" y="-171450"/>
            <a:ext cx="1581150" cy="142875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4" y="819150"/>
            <a:ext cx="4848226" cy="2258849"/>
          </a:xfrm>
        </p:spPr>
        <p:txBody>
          <a:bodyPr/>
          <a:lstStyle/>
          <a:p>
            <a:pPr marL="0" indent="0">
              <a:buNone/>
            </a:pPr>
            <a:endParaRPr lang="en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" b="1" dirty="0" smtClean="0">
                <a:solidFill>
                  <a:srgbClr val="FF6600"/>
                </a:solidFill>
                <a:latin typeface="Helvetica 75 Bold" pitchFamily="2" charset="0"/>
              </a:rPr>
              <a:t>Our  Success Stories </a:t>
            </a:r>
            <a:r>
              <a:rPr lang="en" b="1" dirty="0" smtClean="0">
                <a:solidFill>
                  <a:srgbClr val="FF6600"/>
                </a:solidFill>
                <a:latin typeface="Helvetica 75 Bold" pitchFamily="2" charset="0"/>
                <a:sym typeface="Wingdings" pitchFamily="2" charset="2"/>
              </a:rPr>
              <a:t></a:t>
            </a:r>
            <a:endParaRPr lang="fr-FR" dirty="0">
              <a:solidFill>
                <a:srgbClr val="FF6600"/>
              </a:solidFill>
              <a:latin typeface="Helvetica 75 Bold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0"/>
            <a:ext cx="43624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7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FF6600"/>
                </a:solidFill>
              </a:rPr>
              <a:t> OVA JMeter Results</a:t>
            </a:r>
            <a:endParaRPr lang="en-US" sz="4800" b="1" dirty="0">
              <a:solidFill>
                <a:srgbClr val="FF66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6600"/>
                </a:solidFill>
                <a:latin typeface="Helvetica 75 Bold" pitchFamily="2" charset="0"/>
              </a:rPr>
              <a:t>problems JMeter detected:</a:t>
            </a:r>
          </a:p>
          <a:p>
            <a:pPr lvl="1"/>
            <a:r>
              <a:rPr lang="en-US" dirty="0" smtClean="0"/>
              <a:t>Log Files Saturation</a:t>
            </a:r>
          </a:p>
          <a:p>
            <a:pPr lvl="1"/>
            <a:r>
              <a:rPr lang="en-US" dirty="0" smtClean="0"/>
              <a:t>Unclosed Session For follow-ups</a:t>
            </a:r>
          </a:p>
          <a:p>
            <a:r>
              <a:rPr lang="en-US" sz="3600" dirty="0" smtClean="0">
                <a:solidFill>
                  <a:srgbClr val="FF6600"/>
                </a:solidFill>
                <a:latin typeface="Helvetica 75 Bold" pitchFamily="2" charset="0"/>
              </a:rPr>
              <a:t>Results for simple question:</a:t>
            </a:r>
            <a:endParaRPr lang="en-US" sz="3600" dirty="0">
              <a:solidFill>
                <a:srgbClr val="FF6600"/>
              </a:solidFill>
              <a:latin typeface="Helvetica 75 Bold" pitchFamily="2" charset="0"/>
            </a:endParaRPr>
          </a:p>
          <a:p>
            <a:endParaRPr lang="en-US" sz="36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36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24250"/>
            <a:ext cx="6432550" cy="1485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22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  <a:latin typeface="Helvetica 75 Bold" pitchFamily="2" charset="0"/>
              </a:rPr>
              <a:t>OVA Results cont.</a:t>
            </a:r>
            <a:endParaRPr lang="en-US" dirty="0">
              <a:solidFill>
                <a:srgbClr val="FF6600"/>
              </a:solidFill>
              <a:latin typeface="Helvetica 75 Bol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946" y="951571"/>
            <a:ext cx="8229600" cy="339447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Helvetica 75 Bold" pitchFamily="2" charset="0"/>
              </a:rPr>
              <a:t>Results On Follow Up Question: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041194"/>
              </p:ext>
            </p:extLst>
          </p:nvPr>
        </p:nvGraphicFramePr>
        <p:xfrm>
          <a:off x="765084" y="1707654"/>
          <a:ext cx="7704855" cy="132244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568285"/>
                <a:gridCol w="2568285"/>
                <a:gridCol w="2568285"/>
              </a:tblGrid>
              <a:tr h="4343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Number of requests OVA serve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Test Duration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Response Time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65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62786 request 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Test run for 16 minute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806 </a:t>
                      </a:r>
                      <a:r>
                        <a:rPr lang="en-US" sz="1400" dirty="0" err="1">
                          <a:effectLst/>
                        </a:rPr>
                        <a:t>msec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71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109925 request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Test run for 30 minute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815 msec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71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121425 request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Test run for 45 minute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850 msec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71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127697 request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Test run for 1 hour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870 </a:t>
                      </a:r>
                      <a:r>
                        <a:rPr lang="en-US" sz="1400" dirty="0" err="1">
                          <a:effectLst/>
                        </a:rPr>
                        <a:t>msec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87" y="3165816"/>
            <a:ext cx="8065839" cy="702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97" y="4191930"/>
            <a:ext cx="8036028" cy="702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200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1733550"/>
            <a:ext cx="4267200" cy="822325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solidFill>
                  <a:srgbClr val="FF6600"/>
                </a:solidFill>
                <a:latin typeface="Helvetica 75 Bold" pitchFamily="2" charset="0"/>
                <a:cs typeface="Aharoni" pitchFamily="2" charset="-79"/>
              </a:rPr>
              <a:t>Air Box </a:t>
            </a:r>
            <a:r>
              <a:rPr lang="en-US" sz="2800" dirty="0" smtClean="0">
                <a:solidFill>
                  <a:srgbClr val="FF6600"/>
                </a:solidFill>
                <a:latin typeface="Helvetica 75 Bold" pitchFamily="2" charset="0"/>
                <a:cs typeface="Aharoni" pitchFamily="2" charset="-79"/>
              </a:rPr>
              <a:t>Test Automation</a:t>
            </a:r>
            <a:endParaRPr lang="fr-FR" sz="2800" dirty="0">
              <a:solidFill>
                <a:srgbClr val="FF6600"/>
              </a:solidFill>
              <a:latin typeface="Helvetica 75 Bold" pitchFamily="2" charset="0"/>
              <a:cs typeface="Aharoni" pitchFamily="2" charset="-79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0"/>
            <a:ext cx="4953000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882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001000" cy="76557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6600"/>
                </a:solidFill>
                <a:latin typeface="Helvetica 75 Bold" pitchFamily="2" charset="0"/>
                <a:ea typeface="+mn-ea"/>
                <a:cs typeface="Aharoni" pitchFamily="2" charset="-79"/>
              </a:rPr>
              <a:t>Air Box </a:t>
            </a:r>
            <a:r>
              <a:rPr lang="en-US" sz="3200" dirty="0" smtClean="0">
                <a:solidFill>
                  <a:srgbClr val="FF6600"/>
                </a:solidFill>
                <a:latin typeface="Helvetica 75 Bold" pitchFamily="2" charset="0"/>
                <a:ea typeface="+mn-ea"/>
                <a:cs typeface="Aharoni" pitchFamily="2" charset="-79"/>
              </a:rPr>
              <a:t>Test Automation </a:t>
            </a:r>
            <a:r>
              <a:rPr lang="en-US" sz="3200" dirty="0">
                <a:solidFill>
                  <a:srgbClr val="FF6600"/>
                </a:solidFill>
                <a:latin typeface="Helvetica 75 Bold" pitchFamily="2" charset="0"/>
                <a:ea typeface="+mn-ea"/>
                <a:cs typeface="Aharoni" pitchFamily="2" charset="-79"/>
              </a:rPr>
              <a:t>Project</a:t>
            </a:r>
            <a:endParaRPr lang="fr-FR" sz="3200" dirty="0">
              <a:solidFill>
                <a:srgbClr val="FF6600"/>
              </a:solidFill>
              <a:latin typeface="Helvetica 75 Bold" pitchFamily="2" charset="0"/>
              <a:ea typeface="+mn-ea"/>
              <a:cs typeface="Aharoni" pitchFamily="2" charset="-79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21931"/>
            <a:ext cx="8001000" cy="3812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822" y="1121930"/>
            <a:ext cx="3118178" cy="3812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139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47751"/>
            <a:ext cx="8686800" cy="3672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209550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kern="1200" dirty="0" smtClean="0">
                <a:solidFill>
                  <a:srgbClr val="FF6600"/>
                </a:solidFill>
                <a:latin typeface="Helvetica 75 Bold" pitchFamily="2" charset="0"/>
                <a:ea typeface="+mj-ea"/>
                <a:cs typeface="Aharoni" panose="02010803020104030203" pitchFamily="2" charset="-79"/>
              </a:rPr>
              <a:t>OVA Automation Using Selenium</a:t>
            </a:r>
            <a:endParaRPr lang="en-US" sz="3200" b="1" kern="1200" dirty="0">
              <a:solidFill>
                <a:srgbClr val="FF6600"/>
              </a:solidFill>
              <a:latin typeface="Helvetica 75 Bold" pitchFamily="2" charset="0"/>
              <a:ea typeface="+mj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5274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2016125"/>
            <a:ext cx="3962400" cy="822325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Helvetica 75 Bold" pitchFamily="2" charset="0"/>
                <a:cs typeface="Aharoni" pitchFamily="2" charset="-79"/>
              </a:rPr>
              <a:t>SM Functional Testing </a:t>
            </a:r>
            <a:endParaRPr lang="fr-FR" sz="2800" dirty="0">
              <a:solidFill>
                <a:srgbClr val="FF6600"/>
              </a:solidFill>
              <a:latin typeface="Helvetica 75 Bold" pitchFamily="2" charset="0"/>
              <a:cs typeface="Aharoni" pitchFamily="2" charset="-79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0"/>
            <a:ext cx="4800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1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FF6600"/>
                </a:solidFill>
                <a:latin typeface="Helvetica 75 Bold" pitchFamily="2" charset="0"/>
                <a:cs typeface="Aharoni" pitchFamily="2" charset="-79"/>
              </a:rPr>
              <a:t>Automate Activation Meter Cycle</a:t>
            </a:r>
            <a:endParaRPr lang="fr-FR" sz="3600" b="1" dirty="0">
              <a:solidFill>
                <a:srgbClr val="FF6600"/>
              </a:solidFill>
              <a:latin typeface="Helvetica 75 Bold" pitchFamily="2" charset="0"/>
              <a:cs typeface="Aharoni" pitchFamily="2" charset="-79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42950"/>
            <a:ext cx="7772400" cy="4191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Oval 2"/>
          <p:cNvSpPr/>
          <p:nvPr/>
        </p:nvSpPr>
        <p:spPr>
          <a:xfrm>
            <a:off x="5943600" y="1924050"/>
            <a:ext cx="381000" cy="3048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fr-FR" sz="2400" b="1" dirty="0"/>
          </a:p>
        </p:txBody>
      </p:sp>
      <p:sp>
        <p:nvSpPr>
          <p:cNvPr id="6" name="Oval 5"/>
          <p:cNvSpPr/>
          <p:nvPr/>
        </p:nvSpPr>
        <p:spPr>
          <a:xfrm>
            <a:off x="6067424" y="3486150"/>
            <a:ext cx="333375" cy="3048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</a:t>
            </a:r>
            <a:endParaRPr lang="fr-FR" sz="2400" b="1" dirty="0"/>
          </a:p>
        </p:txBody>
      </p:sp>
      <p:sp>
        <p:nvSpPr>
          <p:cNvPr id="8" name="Oval 7"/>
          <p:cNvSpPr/>
          <p:nvPr/>
        </p:nvSpPr>
        <p:spPr>
          <a:xfrm>
            <a:off x="6858000" y="4324350"/>
            <a:ext cx="381000" cy="3048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62010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7848600" cy="762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6600"/>
                </a:solidFill>
                <a:latin typeface="Helvetica 75 Bold" pitchFamily="2" charset="0"/>
                <a:cs typeface="Aharoni" pitchFamily="2" charset="-79"/>
              </a:rPr>
              <a:t/>
            </a:r>
            <a:br>
              <a:rPr lang="en-US" sz="3600" dirty="0" smtClean="0">
                <a:solidFill>
                  <a:srgbClr val="FF6600"/>
                </a:solidFill>
                <a:latin typeface="Helvetica 75 Bold" pitchFamily="2" charset="0"/>
                <a:cs typeface="Aharoni" pitchFamily="2" charset="-79"/>
              </a:rPr>
            </a:br>
            <a:r>
              <a:rPr lang="en-US" sz="3600" dirty="0" smtClean="0">
                <a:solidFill>
                  <a:srgbClr val="FF6600"/>
                </a:solidFill>
                <a:latin typeface="Helvetica 75 Bold" pitchFamily="2" charset="0"/>
                <a:cs typeface="Aharoni" pitchFamily="2" charset="-79"/>
              </a:rPr>
              <a:t>Add </a:t>
            </a:r>
            <a:r>
              <a:rPr lang="en-US" sz="3600" dirty="0">
                <a:solidFill>
                  <a:srgbClr val="FF6600"/>
                </a:solidFill>
                <a:latin typeface="Helvetica 75 Bold" pitchFamily="2" charset="0"/>
                <a:cs typeface="Aharoni" pitchFamily="2" charset="-79"/>
              </a:rPr>
              <a:t>Work-order</a:t>
            </a:r>
            <a:r>
              <a:rPr lang="fr-FR" sz="3600" dirty="0">
                <a:solidFill>
                  <a:srgbClr val="FF6600"/>
                </a:solidFill>
                <a:latin typeface="Helvetica 75 Bold" pitchFamily="2" charset="0"/>
                <a:cs typeface="Aharoni" pitchFamily="2" charset="-79"/>
              </a:rPr>
              <a:t/>
            </a:r>
            <a:br>
              <a:rPr lang="fr-FR" sz="3600" dirty="0">
                <a:solidFill>
                  <a:srgbClr val="FF6600"/>
                </a:solidFill>
                <a:latin typeface="Helvetica 75 Bold" pitchFamily="2" charset="0"/>
                <a:cs typeface="Aharoni" pitchFamily="2" charset="-79"/>
              </a:rPr>
            </a:br>
            <a:endParaRPr lang="fr-FR" sz="3600" dirty="0">
              <a:solidFill>
                <a:srgbClr val="FF6600"/>
              </a:solidFill>
              <a:latin typeface="Helvetica 75 Bold" pitchFamily="2" charset="0"/>
              <a:cs typeface="Aharoni" pitchFamily="2" charset="-79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71550"/>
            <a:ext cx="3733800" cy="47982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Scenarios for adding a work-order</a:t>
            </a:r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1657350"/>
            <a:ext cx="3505200" cy="2819400"/>
          </a:xfrm>
        </p:spPr>
        <p:txBody>
          <a:bodyPr>
            <a:normAutofit/>
          </a:bodyPr>
          <a:lstStyle/>
          <a:p>
            <a:pPr marL="457200" lvl="0" indent="-457200">
              <a:buClr>
                <a:schemeClr val="accent6">
                  <a:lumMod val="75000"/>
                </a:schemeClr>
              </a:buClr>
              <a:buFont typeface="+mj-lt"/>
              <a:buAutoNum type="arabicPeriod"/>
            </a:pPr>
            <a:r>
              <a:rPr lang="en-US" sz="1800" b="1" dirty="0"/>
              <a:t>User Authentication </a:t>
            </a:r>
            <a:endParaRPr lang="fr-FR" sz="1800" b="1" dirty="0"/>
          </a:p>
          <a:p>
            <a:pPr marL="457200" lvl="0" indent="-457200">
              <a:buClr>
                <a:schemeClr val="accent6">
                  <a:lumMod val="75000"/>
                </a:schemeClr>
              </a:buClr>
              <a:buFont typeface="+mj-lt"/>
              <a:buAutoNum type="arabicPeriod"/>
            </a:pPr>
            <a:r>
              <a:rPr lang="en-US" sz="1800" b="1" dirty="0"/>
              <a:t>Add Meter</a:t>
            </a:r>
            <a:endParaRPr lang="fr-FR" sz="1800" b="1" dirty="0"/>
          </a:p>
          <a:p>
            <a:pPr marL="457200" lvl="0" indent="-457200">
              <a:buClr>
                <a:schemeClr val="accent6">
                  <a:lumMod val="75000"/>
                </a:schemeClr>
              </a:buClr>
              <a:buFont typeface="+mj-lt"/>
              <a:buAutoNum type="arabicPeriod"/>
            </a:pPr>
            <a:r>
              <a:rPr lang="en-US" sz="1800" b="1" dirty="0"/>
              <a:t>Add Units</a:t>
            </a:r>
            <a:endParaRPr lang="fr-FR" sz="1800" b="1" dirty="0"/>
          </a:p>
          <a:p>
            <a:pPr marL="457200" lvl="0" indent="-457200">
              <a:buClr>
                <a:schemeClr val="accent6">
                  <a:lumMod val="75000"/>
                </a:schemeClr>
              </a:buClr>
              <a:buFont typeface="+mj-lt"/>
              <a:buAutoNum type="arabicPeriod"/>
            </a:pPr>
            <a:r>
              <a:rPr lang="en-US" sz="1800" b="1" dirty="0"/>
              <a:t>Add Customer</a:t>
            </a:r>
            <a:endParaRPr lang="fr-FR" sz="1800" b="1" dirty="0"/>
          </a:p>
          <a:p>
            <a:pPr marL="457200" lvl="0" indent="-457200">
              <a:buClr>
                <a:schemeClr val="accent6">
                  <a:lumMod val="75000"/>
                </a:schemeClr>
              </a:buClr>
              <a:buFont typeface="+mj-lt"/>
              <a:buAutoNum type="arabicPeriod"/>
            </a:pPr>
            <a:r>
              <a:rPr lang="en-US" sz="1800" b="1" dirty="0"/>
              <a:t>Add Request</a:t>
            </a:r>
            <a:endParaRPr lang="fr-FR" sz="1800" b="1" dirty="0"/>
          </a:p>
          <a:p>
            <a:pPr marL="457200" lvl="0" indent="-457200">
              <a:buClr>
                <a:schemeClr val="accent6">
                  <a:lumMod val="75000"/>
                </a:schemeClr>
              </a:buClr>
              <a:buFont typeface="+mj-lt"/>
              <a:buAutoNum type="arabicPeriod"/>
            </a:pPr>
            <a:r>
              <a:rPr lang="en-US" sz="1800" b="1" dirty="0"/>
              <a:t>Add Reader</a:t>
            </a:r>
            <a:endParaRPr lang="fr-FR" sz="1800" b="1" dirty="0"/>
          </a:p>
          <a:p>
            <a:pPr marL="457200" lvl="0" indent="-457200">
              <a:buClr>
                <a:schemeClr val="accent6">
                  <a:lumMod val="75000"/>
                </a:schemeClr>
              </a:buClr>
              <a:buFont typeface="+mj-lt"/>
              <a:buAutoNum type="arabicPeriod"/>
            </a:pPr>
            <a:r>
              <a:rPr lang="en-US" sz="1800" b="1" dirty="0"/>
              <a:t>Add </a:t>
            </a:r>
            <a:r>
              <a:rPr lang="fr-FR" sz="1800" b="1" dirty="0" err="1"/>
              <a:t>Work-Order</a:t>
            </a:r>
            <a:endParaRPr lang="fr-FR" sz="1800" b="1" dirty="0"/>
          </a:p>
          <a:p>
            <a:pPr marL="457200" indent="-457200">
              <a:buFont typeface="+mj-lt"/>
              <a:buAutoNum type="arabicPeriod"/>
            </a:pPr>
            <a:endParaRPr lang="fr-FR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047750"/>
            <a:ext cx="4724401" cy="381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Right Arrow 5"/>
          <p:cNvSpPr/>
          <p:nvPr/>
        </p:nvSpPr>
        <p:spPr>
          <a:xfrm>
            <a:off x="3352800" y="2876550"/>
            <a:ext cx="1066800" cy="7620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191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ctrTitle"/>
          </p:nvPr>
        </p:nvSpPr>
        <p:spPr>
          <a:xfrm>
            <a:off x="152400" y="1809750"/>
            <a:ext cx="3352800" cy="10572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" b="1" dirty="0">
                <a:solidFill>
                  <a:srgbClr val="FF6600"/>
                </a:solidFill>
                <a:latin typeface="Helvetica 75 Bold" pitchFamily="2" charset="0"/>
                <a:ea typeface="+mn-ea"/>
                <a:cs typeface="+mn-cs"/>
              </a:rPr>
              <a:t>What we do 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subTitle" idx="1"/>
          </p:nvPr>
        </p:nvSpPr>
        <p:spPr>
          <a:xfrm>
            <a:off x="1143000" y="3028950"/>
            <a:ext cx="6781800" cy="1200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fr-FR" sz="2000" i="1" dirty="0" smtClean="0"/>
          </a:p>
          <a:p>
            <a:endParaRPr lang="fr-FR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0"/>
            <a:ext cx="5562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944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09550"/>
            <a:ext cx="8229600" cy="51434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/>
            </a:r>
            <a:br>
              <a:rPr lang="en-US" dirty="0" smtClean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</a:br>
            <a:r>
              <a:rPr lang="en-US" dirty="0" smtClean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Activate </a:t>
            </a:r>
            <a:r>
              <a:rPr lang="en-US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Meter-Mobile App</a:t>
            </a:r>
            <a:r>
              <a:rPr lang="fr-FR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/>
            </a:r>
            <a:br>
              <a:rPr lang="fr-FR" dirty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</a:br>
            <a:endParaRPr lang="fr-FR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1047750"/>
            <a:ext cx="4114800" cy="53340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FF6600"/>
                </a:solidFill>
              </a:rPr>
              <a:t>Scenarios </a:t>
            </a:r>
            <a:r>
              <a:rPr lang="en-US" sz="1900" dirty="0" smtClean="0">
                <a:solidFill>
                  <a:srgbClr val="FF6600"/>
                </a:solidFill>
              </a:rPr>
              <a:t>for </a:t>
            </a:r>
            <a:r>
              <a:rPr lang="en-US" sz="1900" dirty="0">
                <a:solidFill>
                  <a:srgbClr val="FF6600"/>
                </a:solidFill>
              </a:rPr>
              <a:t>activating Meter-Mobile App</a:t>
            </a:r>
            <a:endParaRPr lang="fr-FR" sz="1900" dirty="0">
              <a:solidFill>
                <a:srgbClr val="FF66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63466"/>
          </a:xfrm>
        </p:spPr>
        <p:txBody>
          <a:bodyPr/>
          <a:lstStyle/>
          <a:p>
            <a:pPr marL="457200" indent="-457200">
              <a:buClr>
                <a:schemeClr val="accent6">
                  <a:lumMod val="75000"/>
                </a:schemeClr>
              </a:buClr>
              <a:buFont typeface="+mj-lt"/>
              <a:buAutoNum type="arabicPeriod"/>
            </a:pPr>
            <a:r>
              <a:rPr lang="en-US" sz="1800" b="1" dirty="0"/>
              <a:t>Mobile application authentication </a:t>
            </a:r>
            <a:endParaRPr lang="fr-FR" sz="1800" b="1" dirty="0"/>
          </a:p>
          <a:p>
            <a:pPr marL="457200" indent="-457200">
              <a:buClr>
                <a:schemeClr val="accent6">
                  <a:lumMod val="75000"/>
                </a:schemeClr>
              </a:buClr>
              <a:buFont typeface="+mj-lt"/>
              <a:buAutoNum type="arabicPeriod"/>
            </a:pPr>
            <a:r>
              <a:rPr lang="en-US" sz="1800" b="1" dirty="0"/>
              <a:t>Check reader status </a:t>
            </a:r>
            <a:endParaRPr lang="fr-FR" sz="1800" b="1" dirty="0"/>
          </a:p>
          <a:p>
            <a:pPr marL="457200" indent="-457200">
              <a:buClr>
                <a:schemeClr val="accent6">
                  <a:lumMod val="75000"/>
                </a:schemeClr>
              </a:buClr>
              <a:buFont typeface="+mj-lt"/>
              <a:buAutoNum type="arabicPeriod"/>
            </a:pPr>
            <a:r>
              <a:rPr lang="en-US" sz="1800" b="1" dirty="0"/>
              <a:t>Meter Activation</a:t>
            </a:r>
            <a:endParaRPr lang="fr-FR" sz="1800" b="1" dirty="0"/>
          </a:p>
          <a:p>
            <a:pPr marL="457200" indent="-457200">
              <a:buClr>
                <a:schemeClr val="accent6">
                  <a:lumMod val="75000"/>
                </a:schemeClr>
              </a:buClr>
              <a:buFont typeface="+mj-lt"/>
              <a:buAutoNum type="arabicPeriod"/>
            </a:pPr>
            <a:r>
              <a:rPr lang="en-US" sz="1800" b="1" dirty="0"/>
              <a:t>Meter Confirm Activation</a:t>
            </a:r>
            <a:endParaRPr lang="fr-FR" sz="1800" b="1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971550"/>
            <a:ext cx="4783015" cy="3886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Right Arrow 4"/>
          <p:cNvSpPr/>
          <p:nvPr/>
        </p:nvSpPr>
        <p:spPr>
          <a:xfrm>
            <a:off x="3200400" y="3409950"/>
            <a:ext cx="1066800" cy="7620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735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6600"/>
                </a:solidFill>
                <a:latin typeface="Aharoni" pitchFamily="2" charset="-79"/>
                <a:cs typeface="Aharoni" pitchFamily="2" charset="-79"/>
              </a:rPr>
              <a:t>Send Readings </a:t>
            </a:r>
            <a:endParaRPr lang="fr-FR" sz="4000" dirty="0">
              <a:solidFill>
                <a:srgbClr val="FF66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47750"/>
            <a:ext cx="4116388" cy="3657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47750"/>
            <a:ext cx="4270375" cy="3657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Up Arrow 3"/>
          <p:cNvSpPr/>
          <p:nvPr/>
        </p:nvSpPr>
        <p:spPr>
          <a:xfrm>
            <a:off x="6172200" y="3552824"/>
            <a:ext cx="609600" cy="923925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Up Arrow 7"/>
          <p:cNvSpPr/>
          <p:nvPr/>
        </p:nvSpPr>
        <p:spPr>
          <a:xfrm>
            <a:off x="3200400" y="2266950"/>
            <a:ext cx="609600" cy="914400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888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2016125"/>
            <a:ext cx="4114800" cy="822325"/>
          </a:xfrm>
        </p:spPr>
        <p:txBody>
          <a:bodyPr>
            <a:normAutofit fontScale="92500"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Helvetica 75 Bold" pitchFamily="2" charset="0"/>
                <a:cs typeface="Aharoni" pitchFamily="2" charset="-79"/>
              </a:rPr>
              <a:t>SM </a:t>
            </a:r>
            <a:r>
              <a:rPr lang="en-US" sz="2800" dirty="0">
                <a:solidFill>
                  <a:srgbClr val="FF6600"/>
                </a:solidFill>
                <a:latin typeface="Helvetica 75 Bold" pitchFamily="2" charset="0"/>
                <a:cs typeface="Aharoni" pitchFamily="2" charset="-79"/>
              </a:rPr>
              <a:t>Performance </a:t>
            </a:r>
            <a:r>
              <a:rPr lang="en-US" sz="2800" dirty="0" smtClean="0">
                <a:solidFill>
                  <a:srgbClr val="FF6600"/>
                </a:solidFill>
                <a:latin typeface="Helvetica 75 Bold" pitchFamily="2" charset="0"/>
                <a:cs typeface="Aharoni" pitchFamily="2" charset="-79"/>
              </a:rPr>
              <a:t>Testing </a:t>
            </a:r>
            <a:endParaRPr lang="fr-FR" sz="2800" dirty="0">
              <a:solidFill>
                <a:srgbClr val="FF6600"/>
              </a:solidFill>
              <a:latin typeface="Helvetica 75 Bold" pitchFamily="2" charset="0"/>
              <a:cs typeface="Aharoni" pitchFamily="2" charset="-79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33350"/>
            <a:ext cx="4876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0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FF6600"/>
                </a:solidFill>
                <a:latin typeface="Helvetica 75 Bold" pitchFamily="2" charset="0"/>
              </a:rPr>
              <a:t>The Average Response Time For Sending 1000 Readings in 1000 </a:t>
            </a:r>
            <a:r>
              <a:rPr lang="en-US" sz="2000" b="1" dirty="0" err="1" smtClean="0">
                <a:solidFill>
                  <a:srgbClr val="FF6600"/>
                </a:solidFill>
                <a:latin typeface="Helvetica 75 Bold" pitchFamily="2" charset="0"/>
              </a:rPr>
              <a:t>ms</a:t>
            </a:r>
            <a:endParaRPr lang="fr-FR" sz="2000" b="1" dirty="0">
              <a:solidFill>
                <a:srgbClr val="FF6600"/>
              </a:solidFill>
              <a:latin typeface="Helvetica 75 Bold" pitchFamily="2" charset="0"/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8699372"/>
              </p:ext>
            </p:extLst>
          </p:nvPr>
        </p:nvGraphicFramePr>
        <p:xfrm>
          <a:off x="685800" y="1123950"/>
          <a:ext cx="7696199" cy="369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9584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89371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F6600"/>
                </a:solidFill>
                <a:latin typeface="Helvetica 75 Bold" pitchFamily="2" charset="0"/>
              </a:rPr>
              <a:t>The Average Response Time For Sending 2000 Readings in 2000 </a:t>
            </a:r>
            <a:r>
              <a:rPr lang="en-US" sz="2000" b="1" dirty="0" err="1">
                <a:solidFill>
                  <a:srgbClr val="FF6600"/>
                </a:solidFill>
                <a:latin typeface="Helvetica 75 Bold" pitchFamily="2" charset="0"/>
              </a:rPr>
              <a:t>ms</a:t>
            </a:r>
            <a:endParaRPr lang="fr-FR" sz="2000" b="1" dirty="0">
              <a:solidFill>
                <a:srgbClr val="FF6600"/>
              </a:solidFill>
              <a:latin typeface="Helvetica 75 Bold" pitchFamily="2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23951803"/>
              </p:ext>
            </p:extLst>
          </p:nvPr>
        </p:nvGraphicFramePr>
        <p:xfrm>
          <a:off x="838200" y="895350"/>
          <a:ext cx="75438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358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5979"/>
            <a:ext cx="8458200" cy="689371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The Average Response Time For Sending </a:t>
            </a:r>
            <a:r>
              <a:rPr lang="en-US" sz="2400" b="1" dirty="0" smtClean="0">
                <a:solidFill>
                  <a:srgbClr val="FF6600"/>
                </a:solidFill>
              </a:rPr>
              <a:t>3000 </a:t>
            </a:r>
            <a:r>
              <a:rPr lang="en-US" sz="2400" b="1" dirty="0">
                <a:solidFill>
                  <a:srgbClr val="FF6600"/>
                </a:solidFill>
              </a:rPr>
              <a:t>Readings in </a:t>
            </a:r>
            <a:r>
              <a:rPr lang="en-US" sz="2400" b="1" dirty="0" smtClean="0">
                <a:solidFill>
                  <a:srgbClr val="FF6600"/>
                </a:solidFill>
              </a:rPr>
              <a:t>3000 </a:t>
            </a:r>
            <a:r>
              <a:rPr lang="en-US" sz="2400" b="1" dirty="0" err="1">
                <a:solidFill>
                  <a:srgbClr val="FF6600"/>
                </a:solidFill>
              </a:rPr>
              <a:t>ms</a:t>
            </a:r>
            <a:endParaRPr lang="fr-FR" sz="2400" b="1" dirty="0">
              <a:solidFill>
                <a:srgbClr val="FF6600"/>
              </a:solidFill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2869620"/>
              </p:ext>
            </p:extLst>
          </p:nvPr>
        </p:nvGraphicFramePr>
        <p:xfrm>
          <a:off x="838200" y="971550"/>
          <a:ext cx="76962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6424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b="1" dirty="0">
                <a:solidFill>
                  <a:srgbClr val="FF6600"/>
                </a:solidFill>
              </a:rPr>
              <a:t>The Average Response Time For Sending </a:t>
            </a:r>
            <a:r>
              <a:rPr lang="en-US" sz="2200" b="1" dirty="0" smtClean="0">
                <a:solidFill>
                  <a:srgbClr val="FF6600"/>
                </a:solidFill>
              </a:rPr>
              <a:t>4000 </a:t>
            </a:r>
            <a:r>
              <a:rPr lang="en-US" sz="2200" b="1" dirty="0">
                <a:solidFill>
                  <a:srgbClr val="FF6600"/>
                </a:solidFill>
              </a:rPr>
              <a:t>Readings in </a:t>
            </a:r>
            <a:r>
              <a:rPr lang="en-US" sz="2200" b="1" dirty="0" smtClean="0">
                <a:solidFill>
                  <a:srgbClr val="FF6600"/>
                </a:solidFill>
              </a:rPr>
              <a:t>4000 </a:t>
            </a:r>
            <a:r>
              <a:rPr lang="en-US" sz="2200" b="1" dirty="0" err="1">
                <a:solidFill>
                  <a:srgbClr val="FF6600"/>
                </a:solidFill>
              </a:rPr>
              <a:t>ms</a:t>
            </a:r>
            <a:endParaRPr lang="fr-FR" sz="2200" b="1" dirty="0">
              <a:solidFill>
                <a:srgbClr val="FF6600"/>
              </a:solidFill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818666"/>
              </p:ext>
            </p:extLst>
          </p:nvPr>
        </p:nvGraphicFramePr>
        <p:xfrm>
          <a:off x="914400" y="1047750"/>
          <a:ext cx="7543800" cy="3733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069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047750"/>
            <a:ext cx="4648200" cy="1905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6600"/>
                </a:solidFill>
                <a:latin typeface="Helvetica 75 Bold" pitchFamily="2" charset="0"/>
                <a:cs typeface="Aharoni" pitchFamily="2" charset="-79"/>
              </a:rPr>
              <a:t>SM Security Testing</a:t>
            </a:r>
            <a:endParaRPr lang="fr-FR" sz="3600" dirty="0">
              <a:solidFill>
                <a:srgbClr val="FF6600"/>
              </a:solidFill>
              <a:latin typeface="Helvetica 75 Bold" pitchFamily="2" charset="0"/>
              <a:cs typeface="Aharoni" pitchFamily="2" charset="-79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38150"/>
            <a:ext cx="4191000" cy="4114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514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FF6600"/>
                </a:solidFill>
                <a:latin typeface="Helvetica 75 Bold" pitchFamily="2" charset="0"/>
              </a:rPr>
              <a:t>Security Testing Tools</a:t>
            </a:r>
            <a:endParaRPr lang="fr-FR" sz="4800" dirty="0">
              <a:solidFill>
                <a:srgbClr val="FF6600"/>
              </a:solidFill>
              <a:latin typeface="Helvetica 75 Bold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33550"/>
            <a:ext cx="4419600" cy="1828800"/>
          </a:xfrm>
        </p:spPr>
        <p:txBody>
          <a:bodyPr/>
          <a:lstStyle/>
          <a:p>
            <a:r>
              <a:rPr lang="en-US" dirty="0"/>
              <a:t>OWASP ZAP </a:t>
            </a:r>
          </a:p>
          <a:p>
            <a:r>
              <a:rPr lang="en-US" dirty="0" err="1"/>
              <a:t>Acunetix</a:t>
            </a:r>
            <a:r>
              <a:rPr lang="en-US" dirty="0"/>
              <a:t> Web Vulnerability </a:t>
            </a:r>
            <a:r>
              <a:rPr lang="en-US" dirty="0" smtClean="0"/>
              <a:t>Scanner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123950"/>
            <a:ext cx="4114800" cy="3657600"/>
          </a:xfrm>
        </p:spPr>
      </p:pic>
    </p:spTree>
    <p:extLst>
      <p:ext uri="{BB962C8B-B14F-4D97-AF65-F5344CB8AC3E}">
        <p14:creationId xmlns:p14="http://schemas.microsoft.com/office/powerpoint/2010/main" val="1403023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779"/>
            <a:ext cx="8229600" cy="613171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6600"/>
                </a:solidFill>
                <a:latin typeface="Helvetica 75 Bold" pitchFamily="2" charset="0"/>
              </a:rPr>
              <a:t>SM Security Testing-Vulnerability Issues</a:t>
            </a:r>
            <a:endParaRPr lang="fr-FR" sz="2800" b="1" dirty="0">
              <a:solidFill>
                <a:srgbClr val="FF6600"/>
              </a:solidFill>
              <a:latin typeface="Helvetica 75 Bold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42950"/>
            <a:ext cx="8305800" cy="4191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2033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500" dirty="0">
                <a:solidFill>
                  <a:srgbClr val="FF6600"/>
                </a:solidFill>
                <a:latin typeface="Helvetica 75 Bold" panose="020B0804020202020204" pitchFamily="34" charset="0"/>
                <a:ea typeface="+mn-ea"/>
                <a:cs typeface="+mn-cs"/>
              </a:rPr>
              <a:t>Testing Types</a:t>
            </a:r>
            <a:endParaRPr lang="fr-FR" sz="5500" dirty="0">
              <a:solidFill>
                <a:srgbClr val="FF6600"/>
              </a:solidFill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00720626"/>
              </p:ext>
            </p:extLst>
          </p:nvPr>
        </p:nvGraphicFramePr>
        <p:xfrm>
          <a:off x="838200" y="1047750"/>
          <a:ext cx="74676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407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That’s it! </a:t>
            </a:r>
            <a:r>
              <a:rPr lang="en-US" dirty="0" smtClean="0">
                <a:solidFill>
                  <a:srgbClr val="FF660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8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Thank you </a:t>
            </a:r>
            <a:r>
              <a:rPr lang="en-GB" dirty="0" smtClean="0">
                <a:sym typeface="Wingdings" pitchFamily="2" charset="2"/>
              </a:rPr>
              <a:t></a:t>
            </a:r>
            <a:endParaRPr lang="en-GB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6629400" y="361950"/>
            <a:ext cx="2301875" cy="555625"/>
          </a:xfrm>
        </p:spPr>
        <p:txBody>
          <a:bodyPr>
            <a:normAutofit/>
          </a:bodyPr>
          <a:lstStyle/>
          <a:p>
            <a:pPr marL="0" indent="0" defTabSz="514350" fontAlgn="base">
              <a:lnSpc>
                <a:spcPct val="90000"/>
              </a:lnSpc>
              <a:spcBef>
                <a:spcPct val="0"/>
              </a:spcBef>
              <a:buNone/>
            </a:pPr>
            <a:r>
              <a:rPr lang="en-GB" sz="1400" dirty="0">
                <a:solidFill>
                  <a:srgbClr val="FF6600"/>
                </a:solidFill>
                <a:ea typeface="ＭＳ Ｐゴシック" pitchFamily="34" charset="-128"/>
              </a:rPr>
              <a:t>12 March 2015</a:t>
            </a:r>
          </a:p>
        </p:txBody>
      </p:sp>
    </p:spTree>
    <p:extLst>
      <p:ext uri="{BB962C8B-B14F-4D97-AF65-F5344CB8AC3E}">
        <p14:creationId xmlns:p14="http://schemas.microsoft.com/office/powerpoint/2010/main" val="21725115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504950"/>
            <a:ext cx="3657600" cy="18288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sz="4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spcBef>
                <a:spcPct val="0"/>
              </a:spcBef>
              <a:buNone/>
            </a:pPr>
            <a:r>
              <a:rPr lang="en-US" sz="5900" b="1" dirty="0">
                <a:solidFill>
                  <a:schemeClr val="accent6">
                    <a:lumMod val="75000"/>
                  </a:schemeClr>
                </a:solidFill>
                <a:latin typeface="Helvetica 75 Bold" pitchFamily="2" charset="0"/>
                <a:ea typeface="+mj-ea"/>
              </a:rPr>
              <a:t> </a:t>
            </a:r>
            <a:r>
              <a:rPr lang="en-US" sz="5900" dirty="0">
                <a:solidFill>
                  <a:srgbClr val="FF6600"/>
                </a:solidFill>
                <a:latin typeface="Helvetica 75 Bold" panose="020B0804020202020204" pitchFamily="34" charset="0"/>
              </a:rPr>
              <a:t>Our Tools</a:t>
            </a:r>
            <a:endParaRPr lang="fr-FR" sz="5900" dirty="0">
              <a:solidFill>
                <a:srgbClr val="FF6600"/>
              </a:solidFill>
              <a:latin typeface="Helvetica 75 Bold" panose="020B08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160145"/>
            <a:ext cx="4041775" cy="1904297"/>
          </a:xfrm>
          <a:prstGeom prst="rect">
            <a:avLst/>
          </a:prstGeom>
        </p:spPr>
      </p:pic>
      <p:pic>
        <p:nvPicPr>
          <p:cNvPr id="8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7600" y="190502"/>
            <a:ext cx="1445202" cy="781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0"/>
            <a:ext cx="1451264" cy="21117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069773"/>
            <a:ext cx="1149928" cy="10737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11712"/>
            <a:ext cx="1447799" cy="17504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92012"/>
            <a:ext cx="762000" cy="8667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123950"/>
            <a:ext cx="1066800" cy="10558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292273"/>
            <a:ext cx="1400176" cy="800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4425586"/>
            <a:ext cx="1981541" cy="53347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74" y="3333750"/>
            <a:ext cx="733426" cy="65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4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810152"/>
              </p:ext>
            </p:extLst>
          </p:nvPr>
        </p:nvGraphicFramePr>
        <p:xfrm>
          <a:off x="304800" y="267617"/>
          <a:ext cx="8001000" cy="4856843"/>
        </p:xfrm>
        <a:graphic>
          <a:graphicData uri="http://schemas.openxmlformats.org/drawingml/2006/table">
            <a:tbl>
              <a:tblPr firstRow="1" firstCol="1" bandRow="1"/>
              <a:tblGrid>
                <a:gridCol w="4267660"/>
                <a:gridCol w="3733340"/>
              </a:tblGrid>
              <a:tr h="44469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rgbClr val="FF6600"/>
                          </a:solidFill>
                          <a:effectLst/>
                          <a:latin typeface="Helvetica 75 Bold" pitchFamily="2" charset="0"/>
                          <a:ea typeface="+mn-ea"/>
                          <a:cs typeface="+mn-cs"/>
                        </a:rPr>
                        <a:t>Performance </a:t>
                      </a:r>
                      <a:r>
                        <a:rPr lang="en-US" sz="2000" b="1" dirty="0" smtClean="0">
                          <a:solidFill>
                            <a:srgbClr val="FF6600"/>
                          </a:solidFill>
                          <a:effectLst/>
                          <a:latin typeface="Helvetica 75 Bold" pitchFamily="2" charset="0"/>
                        </a:rPr>
                        <a:t>Testing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fr-FR" sz="12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dirty="0" smtClean="0">
                          <a:solidFill>
                            <a:srgbClr val="FF6600"/>
                          </a:solidFill>
                          <a:effectLst/>
                          <a:latin typeface="Helvetica 75 Bold" pitchFamily="2" charset="0"/>
                          <a:ea typeface="+mn-ea"/>
                          <a:cs typeface="+mn-cs"/>
                        </a:rPr>
                        <a:t>Security Testing</a:t>
                      </a:r>
                      <a:endParaRPr lang="fr-FR" sz="2000" b="1" kern="1200" dirty="0" smtClean="0">
                        <a:solidFill>
                          <a:srgbClr val="FF6600"/>
                        </a:solidFill>
                        <a:effectLst/>
                        <a:latin typeface="Helvetica 75 Bold" pitchFamily="2" charset="0"/>
                        <a:ea typeface="+mn-ea"/>
                        <a:cs typeface="+mn-cs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fr-FR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452674">
                <a:tc>
                  <a:txBody>
                    <a:bodyPr/>
                    <a:lstStyle/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YSlow</a:t>
                      </a:r>
                      <a:endParaRPr lang="en-US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  <a:defRPr/>
                      </a:pPr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PgaeSpeed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 Insights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  <a:defRPr/>
                      </a:pPr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Blazemeter</a:t>
                      </a:r>
                      <a:endParaRPr lang="en-US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Jmeter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None/>
                        <a:tabLst>
                          <a:tab pos="457200" algn="l"/>
                        </a:tabLst>
                        <a:defRPr/>
                      </a:pPr>
                      <a:endParaRPr lang="fr-FR" sz="1200" kern="1200" dirty="0" smtClean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Times New Roman"/>
                        <a:cs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rgbClr val="FF6600"/>
                          </a:solidFill>
                          <a:effectLst/>
                          <a:latin typeface="Helvetica 75 Bold" pitchFamily="2" charset="0"/>
                          <a:ea typeface="+mn-ea"/>
                          <a:cs typeface="+mn-cs"/>
                        </a:rPr>
                        <a:t>Bug Tracking</a:t>
                      </a:r>
                      <a:endParaRPr lang="fr-FR" sz="2000" b="1" kern="1200" dirty="0" smtClean="0">
                        <a:solidFill>
                          <a:srgbClr val="FF6600"/>
                        </a:solidFill>
                        <a:effectLst/>
                        <a:latin typeface="Helvetica 75 Bold" pitchFamily="2" charset="0"/>
                        <a:ea typeface="+mn-ea"/>
                        <a:cs typeface="+mn-cs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fr-FR" sz="1200" b="1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OWASP Zed Attack</a:t>
                      </a: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Acunetix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 Web Vulnerability Scanner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Advanced </a:t>
                      </a:r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Cooki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 Manager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SQL </a:t>
                      </a:r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InjectMe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  <a:defRPr/>
                      </a:pPr>
                      <a:endParaRPr lang="fr-FR" sz="1400" dirty="0" smtClean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lv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None/>
                        <a:tabLst>
                          <a:tab pos="457200" algn="l"/>
                        </a:tabLst>
                      </a:pPr>
                      <a:r>
                        <a:rPr lang="en-US" sz="2000" b="1" kern="1200" dirty="0" smtClean="0">
                          <a:solidFill>
                            <a:srgbClr val="FF6600"/>
                          </a:solidFill>
                          <a:effectLst/>
                          <a:latin typeface="Helvetica 75 Bold" pitchFamily="2" charset="0"/>
                          <a:ea typeface="+mn-ea"/>
                          <a:cs typeface="+mn-cs"/>
                        </a:rPr>
                        <a:t>Source Control </a:t>
                      </a:r>
                      <a:endParaRPr lang="fr-FR" sz="2000" b="1" kern="1200" dirty="0">
                        <a:solidFill>
                          <a:srgbClr val="FF6600"/>
                        </a:solidFill>
                        <a:effectLst/>
                        <a:latin typeface="Helvetica 75 Bold" pitchFamily="2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08884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Jira (Bug Tracking tool, Project Management)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ALM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Orange Forge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  <a:defRPr/>
                      </a:pPr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Trello</a:t>
                      </a:r>
                      <a:endParaRPr lang="en-US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  <a:defRPr/>
                      </a:pPr>
                      <a:endParaRPr lang="en-US" sz="1400" b="1" kern="1200" dirty="0" smtClean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  <a:defRPr/>
                      </a:pPr>
                      <a:endParaRPr lang="fr-FR" sz="1400" b="1" kern="1200" dirty="0" smtClean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  <a:defRPr/>
                      </a:pPr>
                      <a:endParaRPr lang="fr-FR" sz="1100" kern="1200" dirty="0" smtClean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endParaRPr lang="fr-FR" sz="1100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highlight>
                          <a:srgbClr val="FFFF00"/>
                        </a:highlight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SVN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  <a:defRPr/>
                      </a:pPr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Git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  <a:defRPr/>
                      </a:pPr>
                      <a:endParaRPr lang="fr-FR" sz="1400" b="1" kern="1200" dirty="0" smtClean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  <a:defRPr/>
                      </a:pPr>
                      <a:endParaRPr lang="fr-FR" sz="2000" b="1" kern="1200" dirty="0" smtClean="0">
                        <a:solidFill>
                          <a:srgbClr val="FF6600"/>
                        </a:solidFill>
                        <a:effectLst/>
                        <a:latin typeface="Helvetica 75 Bold" pitchFamily="2" charset="0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endParaRPr lang="en-US" sz="1400" kern="1200" dirty="0" smtClean="0">
                        <a:solidFill>
                          <a:schemeClr val="bg1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endParaRPr lang="en-US" sz="1200" dirty="0" smtClean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endParaRPr lang="fr-FR" sz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36279">
                <a:tc>
                  <a:txBody>
                    <a:bodyPr/>
                    <a:lstStyle/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endParaRPr lang="fr-FR" sz="1100" kern="12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fr-FR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200150"/>
            <a:ext cx="1101013" cy="91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400" y="3257550"/>
            <a:ext cx="1588478" cy="70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1" y="3305722"/>
            <a:ext cx="2209800" cy="13133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062990"/>
            <a:ext cx="1611713" cy="7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0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513853"/>
              </p:ext>
            </p:extLst>
          </p:nvPr>
        </p:nvGraphicFramePr>
        <p:xfrm>
          <a:off x="609600" y="209551"/>
          <a:ext cx="8229600" cy="4450080"/>
        </p:xfrm>
        <a:graphic>
          <a:graphicData uri="http://schemas.openxmlformats.org/drawingml/2006/table">
            <a:tbl>
              <a:tblPr firstRow="1" firstCol="1" bandRow="1"/>
              <a:tblGrid>
                <a:gridCol w="4389593"/>
                <a:gridCol w="3840007"/>
              </a:tblGrid>
              <a:tr h="34488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None/>
                        <a:tabLst>
                          <a:tab pos="457200" algn="l"/>
                        </a:tabLst>
                        <a:defRPr/>
                      </a:pPr>
                      <a:endParaRPr lang="en-US" sz="1400" b="1" kern="1200" dirty="0" smtClean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Helvetica 75 Bold" pitchFamily="2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en-US" sz="2000" b="1" kern="1200" baseline="0" dirty="0" smtClean="0">
                          <a:solidFill>
                            <a:srgbClr val="FF6600"/>
                          </a:solidFill>
                          <a:effectLst/>
                          <a:latin typeface="Helvetica 75 Bold" pitchFamily="2" charset="0"/>
                          <a:ea typeface="+mn-ea"/>
                          <a:cs typeface="+mn-cs"/>
                        </a:rPr>
                        <a:t>Test Automation</a:t>
                      </a:r>
                      <a:endParaRPr lang="fr-FR" sz="2000" b="1" kern="1200" baseline="0" dirty="0" smtClean="0">
                        <a:solidFill>
                          <a:srgbClr val="FF6600"/>
                        </a:solidFill>
                        <a:effectLst/>
                        <a:latin typeface="Helvetica 75 Bold" pitchFamily="2" charset="0"/>
                        <a:ea typeface="+mn-ea"/>
                        <a:cs typeface="+mn-cs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 </a:t>
                      </a:r>
                      <a:endParaRPr lang="fr-FR" sz="14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Selenium </a:t>
                      </a:r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Webdriver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Robot Framework   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Appium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 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Protractor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Jasmine Framewo</a:t>
                      </a:r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rk</a:t>
                      </a:r>
                    </a:p>
                    <a:p>
                      <a:pPr marL="0" marR="0" lv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None/>
                        <a:tabLst>
                          <a:tab pos="457200" algn="l"/>
                        </a:tabLst>
                      </a:pPr>
                      <a:endParaRPr lang="fr-FR" sz="1400" kern="1200" dirty="0" smtClean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en-US" sz="2000" b="1" kern="1200" dirty="0" smtClean="0">
                          <a:solidFill>
                            <a:srgbClr val="FF6600"/>
                          </a:solidFill>
                          <a:effectLst/>
                          <a:latin typeface="Helvetica 75 Bold" pitchFamily="2" charset="0"/>
                          <a:ea typeface="+mn-ea"/>
                          <a:cs typeface="+mn-cs"/>
                        </a:rPr>
                        <a:t>DB Tools/Engines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None/>
                        <a:tabLst>
                          <a:tab pos="457200" algn="l"/>
                        </a:tabLst>
                        <a:defRPr/>
                      </a:pP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Heidi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PHP My Admin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Oracle 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Toad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My SQL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SQL Developer 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Mongo DB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endParaRPr lang="fr-FR" sz="14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None/>
                        <a:tabLst>
                          <a:tab pos="457200" algn="l"/>
                        </a:tabLst>
                        <a:defRPr/>
                      </a:pPr>
                      <a:endParaRPr lang="en-US" sz="1400" b="1" kern="1200" dirty="0" smtClean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Helvetica 75 Bold" pitchFamily="2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en-US" sz="2000" b="1" kern="1200" dirty="0" smtClean="0">
                          <a:solidFill>
                            <a:srgbClr val="FF6600"/>
                          </a:solidFill>
                          <a:effectLst/>
                          <a:latin typeface="Helvetica 75 Bold" pitchFamily="2" charset="0"/>
                          <a:ea typeface="+mn-ea"/>
                          <a:cs typeface="+mn-cs"/>
                        </a:rPr>
                        <a:t>API Testing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+mn-ea"/>
                          <a:cs typeface="+mn-cs"/>
                        </a:rPr>
                        <a:t> </a:t>
                      </a:r>
                      <a:endParaRPr lang="fr-FR" sz="1400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SoapUI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Jmeter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Rest Client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Post Man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Advanced Rest Client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Fiddler 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Charles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Custom Tools (</a:t>
                      </a:r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Java,Python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)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0" marR="0" lv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None/>
                        <a:tabLst>
                          <a:tab pos="457200" algn="l"/>
                        </a:tabLst>
                      </a:pPr>
                      <a:endParaRPr lang="en-US" sz="1400" kern="1200" dirty="0" smtClean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0" marR="0" lv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None/>
                        <a:tabLst>
                          <a:tab pos="457200" algn="l"/>
                        </a:tabLst>
                      </a:pPr>
                      <a:endParaRPr lang="fr-FR" sz="1400" kern="12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82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fr-FR" sz="1400" dirty="0">
                        <a:effectLst/>
                        <a:latin typeface="Helvetica 75 Bold" pitchFamily="2" charset="0"/>
                        <a:ea typeface="Times New Roman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endParaRPr lang="fr-FR" sz="1400" dirty="0">
                        <a:effectLst/>
                        <a:latin typeface="Helvetica 75 Bold" pitchFamily="2" charset="0"/>
                        <a:ea typeface="Times New Roman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9" y="438149"/>
            <a:ext cx="1073727" cy="10737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73" y="2486027"/>
            <a:ext cx="1226127" cy="16859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819150"/>
            <a:ext cx="1295399" cy="54058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657350"/>
            <a:ext cx="13716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1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646826"/>
              </p:ext>
            </p:extLst>
          </p:nvPr>
        </p:nvGraphicFramePr>
        <p:xfrm>
          <a:off x="609600" y="285749"/>
          <a:ext cx="8001000" cy="4328160"/>
        </p:xfrm>
        <a:graphic>
          <a:graphicData uri="http://schemas.openxmlformats.org/drawingml/2006/table">
            <a:tbl>
              <a:tblPr firstRow="1" firstCol="1" bandRow="1"/>
              <a:tblGrid>
                <a:gridCol w="4267660"/>
                <a:gridCol w="3733340"/>
              </a:tblGrid>
              <a:tr h="2965793"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None/>
                        <a:tabLst>
                          <a:tab pos="457200" algn="l"/>
                        </a:tabLst>
                      </a:pPr>
                      <a:endParaRPr lang="en-US" sz="1400" b="1" kern="1200" dirty="0" smtClean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Helvetica 75 Bold" pitchFamily="2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None/>
                        <a:tabLst>
                          <a:tab pos="457200" algn="l"/>
                        </a:tabLst>
                      </a:pPr>
                      <a:r>
                        <a:rPr lang="en-US" sz="2000" b="1" kern="1200" dirty="0" smtClean="0">
                          <a:solidFill>
                            <a:srgbClr val="FF6600"/>
                          </a:solidFill>
                          <a:effectLst/>
                          <a:latin typeface="Helvetica 75 Bold" pitchFamily="2" charset="0"/>
                          <a:ea typeface="+mn-ea"/>
                          <a:cs typeface="+mn-cs"/>
                        </a:rPr>
                        <a:t>Scripting Language</a:t>
                      </a:r>
                    </a:p>
                    <a:p>
                      <a:pPr marL="0" marR="0" lv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None/>
                        <a:tabLst>
                          <a:tab pos="457200" algn="l"/>
                        </a:tabLst>
                      </a:pPr>
                      <a:endParaRPr lang="fr-FR" sz="2000" b="1" kern="1200" dirty="0" smtClean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Helvetica 75 Bold" pitchFamily="2" charset="0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Java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Python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C#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Java Script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Shell</a:t>
                      </a: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endParaRPr lang="en-US" sz="1400" kern="1200" dirty="0" smtClean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en-US" sz="2000" b="1" kern="1200" dirty="0" smtClean="0">
                          <a:solidFill>
                            <a:srgbClr val="FF6600"/>
                          </a:solidFill>
                          <a:effectLst/>
                          <a:latin typeface="Helvetica 75 Bold" pitchFamily="2" charset="0"/>
                          <a:ea typeface="+mn-ea"/>
                          <a:cs typeface="+mn-cs"/>
                        </a:rPr>
                        <a:t>IDEs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None/>
                        <a:tabLst>
                          <a:tab pos="457200" algn="l"/>
                        </a:tabLst>
                        <a:defRPr/>
                      </a:pPr>
                      <a:endParaRPr lang="fr-FR" sz="1400" b="1" kern="1200" dirty="0" smtClean="0">
                        <a:solidFill>
                          <a:schemeClr val="bg1"/>
                        </a:solidFill>
                        <a:effectLst/>
                        <a:latin typeface="Helvetica 75 Bold" pitchFamily="2" charset="0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Eclipse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Intellij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NetBeans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Ride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PyCharm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endParaRPr lang="en-US" sz="1400" b="1" kern="1200" dirty="0" smtClean="0">
                        <a:solidFill>
                          <a:schemeClr val="bg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endParaRPr lang="en-US" sz="1400" kern="1200" dirty="0" smtClean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endParaRPr lang="fr-FR" sz="1400" kern="12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 kern="1200" dirty="0" smtClean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Helvetica 75 Bold" pitchFamily="2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kern="1200" dirty="0" smtClean="0">
                          <a:solidFill>
                            <a:srgbClr val="FF6600"/>
                          </a:solidFill>
                          <a:effectLst/>
                          <a:latin typeface="Helvetica 75 Bold" pitchFamily="2" charset="0"/>
                          <a:ea typeface="+mn-ea"/>
                          <a:cs typeface="+mn-cs"/>
                        </a:rPr>
                        <a:t>Testing Methodologies </a:t>
                      </a:r>
                      <a:endParaRPr lang="fr-FR" sz="2000" b="1" kern="1200" dirty="0" smtClean="0">
                        <a:solidFill>
                          <a:srgbClr val="FF6600"/>
                        </a:solidFill>
                        <a:effectLst/>
                        <a:latin typeface="Helvetica 75 Bold" pitchFamily="2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effectLst/>
                          <a:latin typeface="Helvetica 75 Bold" pitchFamily="2" charset="0"/>
                          <a:ea typeface="+mn-ea"/>
                          <a:cs typeface="+mn-cs"/>
                        </a:rPr>
                        <a:t> 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Agile 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800100" marR="0" lvl="1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Scrum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800100" marR="0" lvl="1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Kanban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0" marR="0" lv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None/>
                        <a:tabLst>
                          <a:tab pos="457200" algn="l"/>
                        </a:tabLst>
                      </a:pPr>
                      <a:endParaRPr lang="en-US" sz="1400" b="1" kern="1200" dirty="0" smtClean="0">
                        <a:solidFill>
                          <a:schemeClr val="bg1"/>
                        </a:solidFill>
                        <a:effectLst/>
                        <a:highlight>
                          <a:srgbClr val="FFFF00"/>
                        </a:highlight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0" marR="0" lv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None/>
                        <a:tabLst>
                          <a:tab pos="457200" algn="l"/>
                        </a:tabLst>
                      </a:pPr>
                      <a:endParaRPr lang="fr-FR" sz="1400" kern="1200" dirty="0" smtClean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rgbClr val="FF6600"/>
                          </a:solidFill>
                          <a:effectLst/>
                          <a:latin typeface="Helvetica 75 Bold" pitchFamily="2" charset="0"/>
                          <a:ea typeface="+mn-ea"/>
                          <a:cs typeface="+mn-cs"/>
                        </a:rPr>
                        <a:t>CI Tools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="1" kern="1200" dirty="0" smtClean="0">
                        <a:solidFill>
                          <a:schemeClr val="bg1"/>
                        </a:solidFill>
                        <a:effectLst/>
                        <a:latin typeface="Helvetica 75 Bold" pitchFamily="2" charset="0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bg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Jenkins</a:t>
                      </a:r>
                      <a:endParaRPr lang="fr-FR" sz="1400" b="1" kern="1200" dirty="0" smtClean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  <a:p>
                      <a:pPr marL="34290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>
                            <a:lumMod val="75000"/>
                          </a:schemeClr>
                        </a:buClr>
                        <a:buSzPts val="6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Custom (</a:t>
                      </a:r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Maven,Ant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Helvetica 75 Bold" pitchFamily="2" charset="0"/>
                          <a:ea typeface="Times New Roman"/>
                          <a:cs typeface="Calibri"/>
                        </a:rPr>
                        <a:t>)</a:t>
                      </a:r>
                    </a:p>
                    <a:p>
                      <a:pPr marL="0" marR="0" lv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600"/>
                        <a:buFont typeface="Symbol"/>
                        <a:buNone/>
                        <a:tabLst>
                          <a:tab pos="457200" algn="l"/>
                        </a:tabLst>
                      </a:pPr>
                      <a:endParaRPr lang="fr-FR" sz="1400" b="1" kern="1200" dirty="0">
                        <a:solidFill>
                          <a:schemeClr val="tx1"/>
                        </a:solidFill>
                        <a:effectLst/>
                        <a:latin typeface="Helvetica 75 Bold" pitchFamily="2" charset="0"/>
                        <a:ea typeface="Times New Roman"/>
                        <a:cs typeface="Calibri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343150"/>
            <a:ext cx="1173063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495550"/>
            <a:ext cx="762000" cy="8667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574" y="3438524"/>
            <a:ext cx="733426" cy="657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776287"/>
            <a:ext cx="914400" cy="814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824" y="1619250"/>
            <a:ext cx="140017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4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66750"/>
            <a:ext cx="5029200" cy="2895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FF6600"/>
                </a:solidFill>
                <a:latin typeface="Helvetica 75 Bold" pitchFamily="2" charset="0"/>
              </a:rPr>
              <a:t>Our Software  Development Process </a:t>
            </a:r>
            <a:endParaRPr lang="fr-FR" sz="3600" dirty="0">
              <a:solidFill>
                <a:srgbClr val="FF6600"/>
              </a:solidFill>
              <a:latin typeface="Helvetica 75 Bold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0"/>
            <a:ext cx="39624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9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36C0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ange standard">
      <a:majorFont>
        <a:latin typeface="Helvetica 55 Roman"/>
        <a:ea typeface=""/>
        <a:cs typeface=""/>
      </a:majorFont>
      <a:minorFont>
        <a:latin typeface="Helvetica 55 Roman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E36C09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3236</TotalTime>
  <Words>679</Words>
  <Application>Microsoft Office PowerPoint</Application>
  <PresentationFormat>On-screen Show (16:9)</PresentationFormat>
  <Paragraphs>252</Paragraphs>
  <Slides>41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Office Theme</vt:lpstr>
      <vt:lpstr>Thème Office</vt:lpstr>
      <vt:lpstr>    Orange Labs Egypt QClub  Our Profile </vt:lpstr>
      <vt:lpstr>Agenda</vt:lpstr>
      <vt:lpstr>What we do </vt:lpstr>
      <vt:lpstr>Testing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Behavior-Driven Development</vt:lpstr>
      <vt:lpstr>PowerPoint Presentation</vt:lpstr>
      <vt:lpstr>PowerPoint Presentation</vt:lpstr>
      <vt:lpstr>What we need to do</vt:lpstr>
      <vt:lpstr>Quality Process (TPIG)</vt:lpstr>
      <vt:lpstr>TPIG Procedural Structure </vt:lpstr>
      <vt:lpstr>TPIG Methods &amp; Techniques </vt:lpstr>
      <vt:lpstr>PowerPoint Presentation</vt:lpstr>
      <vt:lpstr>3. Test Analysis &amp; Design </vt:lpstr>
      <vt:lpstr>The Result Of Applying The TPIG</vt:lpstr>
      <vt:lpstr>   The Result Of Applying the TPIG (Cont’) </vt:lpstr>
      <vt:lpstr>PowerPoint Presentation</vt:lpstr>
      <vt:lpstr> OVA JMeter Results</vt:lpstr>
      <vt:lpstr>OVA Results cont.</vt:lpstr>
      <vt:lpstr>PowerPoint Presentation</vt:lpstr>
      <vt:lpstr>Air Box Test Automation Project</vt:lpstr>
      <vt:lpstr>PowerPoint Presentation</vt:lpstr>
      <vt:lpstr>PowerPoint Presentation</vt:lpstr>
      <vt:lpstr>Automate Activation Meter Cycle</vt:lpstr>
      <vt:lpstr> Add Work-order </vt:lpstr>
      <vt:lpstr> Activate Meter-Mobile App </vt:lpstr>
      <vt:lpstr>Send Readings </vt:lpstr>
      <vt:lpstr>PowerPoint Presentation</vt:lpstr>
      <vt:lpstr>The Average Response Time For Sending 1000 Readings in 1000 ms</vt:lpstr>
      <vt:lpstr>The Average Response Time For Sending 2000 Readings in 2000 ms</vt:lpstr>
      <vt:lpstr>The Average Response Time For Sending 3000 Readings in 3000 ms</vt:lpstr>
      <vt:lpstr>The Average Response Time For Sending 4000 Readings in 4000 ms</vt:lpstr>
      <vt:lpstr>PowerPoint Presentation</vt:lpstr>
      <vt:lpstr>Security Testing Tools</vt:lpstr>
      <vt:lpstr>SM Security Testing-Vulnerability Issues</vt:lpstr>
      <vt:lpstr>That’s it! 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Thunderbolts Team</dc:title>
  <dc:creator>zze-Senior Qualif Engineer AHMED A ext IMT/OLPS</dc:creator>
  <cp:lastModifiedBy>Division R&amp;D</cp:lastModifiedBy>
  <cp:revision>339</cp:revision>
  <dcterms:modified xsi:type="dcterms:W3CDTF">2016-10-20T08:26:20Z</dcterms:modified>
</cp:coreProperties>
</file>